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2.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3.xml" ContentType="application/inkml+xml"/>
  <Override PartName="/ppt/notesSlides/notesSlide8.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1"/>
  </p:notesMasterIdLst>
  <p:handoutMasterIdLst>
    <p:handoutMasterId r:id="rId32"/>
  </p:handoutMasterIdLst>
  <p:sldIdLst>
    <p:sldId id="262" r:id="rId5"/>
    <p:sldId id="283" r:id="rId6"/>
    <p:sldId id="285" r:id="rId7"/>
    <p:sldId id="317" r:id="rId8"/>
    <p:sldId id="286" r:id="rId9"/>
    <p:sldId id="284" r:id="rId10"/>
    <p:sldId id="289" r:id="rId11"/>
    <p:sldId id="291" r:id="rId12"/>
    <p:sldId id="292" r:id="rId13"/>
    <p:sldId id="320" r:id="rId14"/>
    <p:sldId id="294" r:id="rId15"/>
    <p:sldId id="322" r:id="rId16"/>
    <p:sldId id="298" r:id="rId17"/>
    <p:sldId id="307" r:id="rId18"/>
    <p:sldId id="297" r:id="rId19"/>
    <p:sldId id="296" r:id="rId20"/>
    <p:sldId id="304" r:id="rId21"/>
    <p:sldId id="295" r:id="rId22"/>
    <p:sldId id="300" r:id="rId23"/>
    <p:sldId id="314" r:id="rId24"/>
    <p:sldId id="324" r:id="rId25"/>
    <p:sldId id="313" r:id="rId26"/>
    <p:sldId id="315" r:id="rId27"/>
    <p:sldId id="299" r:id="rId28"/>
    <p:sldId id="323" r:id="rId29"/>
    <p:sldId id="319" r:id="rId30"/>
  </p:sldIdLst>
  <p:sldSz cx="9144000" cy="6858000" type="screen4x3"/>
  <p:notesSz cx="6669088" cy="9926638"/>
  <p:custDataLst>
    <p:tags r:id="rId33"/>
  </p:custDataLst>
  <p:defaultTextStyle>
    <a:defPPr>
      <a:defRPr lang="de-DE"/>
    </a:defPPr>
    <a:lvl1pPr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1pPr>
    <a:lvl2pPr marL="4572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2pPr>
    <a:lvl3pPr marL="9144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3pPr>
    <a:lvl4pPr marL="13716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4pPr>
    <a:lvl5pPr marL="1828800" algn="ctr" defTabSz="457200" rtl="0" fontAlgn="base">
      <a:spcBef>
        <a:spcPct val="0"/>
      </a:spcBef>
      <a:spcAft>
        <a:spcPct val="0"/>
      </a:spcAft>
      <a:defRPr sz="2000" kern="1200">
        <a:solidFill>
          <a:schemeClr val="tx1"/>
        </a:solidFill>
        <a:latin typeface="Arial" charset="0"/>
        <a:ea typeface="ＭＳ Ｐゴシック" pitchFamily="-112" charset="-128"/>
        <a:cs typeface="+mn-cs"/>
      </a:defRPr>
    </a:lvl5pPr>
    <a:lvl6pPr marL="2286000" algn="l" defTabSz="914400" rtl="0" eaLnBrk="1" latinLnBrk="0" hangingPunct="1">
      <a:defRPr sz="2000" kern="1200">
        <a:solidFill>
          <a:schemeClr val="tx1"/>
        </a:solidFill>
        <a:latin typeface="Arial" charset="0"/>
        <a:ea typeface="ＭＳ Ｐゴシック" pitchFamily="-112" charset="-128"/>
        <a:cs typeface="+mn-cs"/>
      </a:defRPr>
    </a:lvl6pPr>
    <a:lvl7pPr marL="2743200" algn="l" defTabSz="914400" rtl="0" eaLnBrk="1" latinLnBrk="0" hangingPunct="1">
      <a:defRPr sz="2000" kern="1200">
        <a:solidFill>
          <a:schemeClr val="tx1"/>
        </a:solidFill>
        <a:latin typeface="Arial" charset="0"/>
        <a:ea typeface="ＭＳ Ｐゴシック" pitchFamily="-112" charset="-128"/>
        <a:cs typeface="+mn-cs"/>
      </a:defRPr>
    </a:lvl7pPr>
    <a:lvl8pPr marL="3200400" algn="l" defTabSz="914400" rtl="0" eaLnBrk="1" latinLnBrk="0" hangingPunct="1">
      <a:defRPr sz="2000" kern="1200">
        <a:solidFill>
          <a:schemeClr val="tx1"/>
        </a:solidFill>
        <a:latin typeface="Arial" charset="0"/>
        <a:ea typeface="ＭＳ Ｐゴシック" pitchFamily="-112" charset="-128"/>
        <a:cs typeface="+mn-cs"/>
      </a:defRPr>
    </a:lvl8pPr>
    <a:lvl9pPr marL="3657600" algn="l" defTabSz="914400" rtl="0" eaLnBrk="1" latinLnBrk="0" hangingPunct="1">
      <a:defRPr sz="20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4110">
          <p15:clr>
            <a:srgbClr val="A4A3A4"/>
          </p15:clr>
        </p15:guide>
        <p15:guide id="2" orient="horz" pos="442">
          <p15:clr>
            <a:srgbClr val="A4A3A4"/>
          </p15:clr>
        </p15:guide>
        <p15:guide id="3" orient="horz" pos="1026">
          <p15:clr>
            <a:srgbClr val="A4A3A4"/>
          </p15:clr>
        </p15:guide>
        <p15:guide id="4" orient="horz">
          <p15:clr>
            <a:srgbClr val="A4A3A4"/>
          </p15:clr>
        </p15:guide>
        <p15:guide id="5" orient="horz" pos="197">
          <p15:clr>
            <a:srgbClr val="A4A3A4"/>
          </p15:clr>
        </p15:guide>
        <p15:guide id="6" orient="horz" pos="3786">
          <p15:clr>
            <a:srgbClr val="A4A3A4"/>
          </p15:clr>
        </p15:guide>
        <p15:guide id="7" pos="5489">
          <p15:clr>
            <a:srgbClr val="A4A3A4"/>
          </p15:clr>
        </p15:guide>
        <p15:guide id="8" pos="295">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799A9B-4081-7565-E206-B623278E3022}" name="Susan Bielmann" initials="SB" userId="S::s.bielmann@ortrafr.ch::a79a17f1-673e-4f39-a691-ea29e35682b9"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333333"/>
    <a:srgbClr val="002C77"/>
    <a:srgbClr val="00A0DB"/>
    <a:srgbClr val="BFDBFD"/>
    <a:srgbClr val="AED1FC"/>
    <a:srgbClr val="A3CBFB"/>
    <a:srgbClr val="0A74F4"/>
    <a:srgbClr val="889FD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31D9C4-912F-4500-8C39-4D4AF7897CF4}" v="11" dt="2024-11-29T15:30:17.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94611" autoAdjust="0"/>
  </p:normalViewPr>
  <p:slideViewPr>
    <p:cSldViewPr snapToObjects="1" showGuides="1">
      <p:cViewPr varScale="1">
        <p:scale>
          <a:sx n="103" d="100"/>
          <a:sy n="103" d="100"/>
        </p:scale>
        <p:origin x="723" y="66"/>
      </p:cViewPr>
      <p:guideLst>
        <p:guide orient="horz" pos="4110"/>
        <p:guide orient="horz" pos="442"/>
        <p:guide orient="horz" pos="1026"/>
        <p:guide orient="horz"/>
        <p:guide orient="horz" pos="197"/>
        <p:guide orient="horz" pos="3786"/>
        <p:guide pos="5489"/>
        <p:guide pos="295"/>
      </p:guideLst>
    </p:cSldViewPr>
  </p:slideViewPr>
  <p:notesTextViewPr>
    <p:cViewPr>
      <p:scale>
        <a:sx n="100" d="100"/>
        <a:sy n="100" d="100"/>
      </p:scale>
      <p:origin x="0" y="0"/>
    </p:cViewPr>
  </p:notesTextViewPr>
  <p:sorterViewPr>
    <p:cViewPr>
      <p:scale>
        <a:sx n="100" d="100"/>
        <a:sy n="100" d="100"/>
      </p:scale>
      <p:origin x="0" y="1806"/>
    </p:cViewPr>
  </p:sorterViewPr>
  <p:notesViewPr>
    <p:cSldViewPr snapToObjects="1">
      <p:cViewPr varScale="1">
        <p:scale>
          <a:sx n="83" d="100"/>
          <a:sy n="83" d="100"/>
        </p:scale>
        <p:origin x="-3108" y="-7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Bielmann" userId="a79a17f1-673e-4f39-a691-ea29e35682b9" providerId="ADAL" clId="{E4B9FB9B-5D8A-49F5-AB44-BF4C74537469}"/>
    <pc:docChg chg="undo custSel delSld modSld modNotesMaster modHandout">
      <pc:chgData name="Susan Bielmann" userId="a79a17f1-673e-4f39-a691-ea29e35682b9" providerId="ADAL" clId="{E4B9FB9B-5D8A-49F5-AB44-BF4C74537469}" dt="2024-11-19T14:03:31.492" v="1260" actId="20577"/>
      <pc:docMkLst>
        <pc:docMk/>
      </pc:docMkLst>
      <pc:sldChg chg="addSp modSp mod">
        <pc:chgData name="Susan Bielmann" userId="a79a17f1-673e-4f39-a691-ea29e35682b9" providerId="ADAL" clId="{E4B9FB9B-5D8A-49F5-AB44-BF4C74537469}" dt="2024-11-18T13:13:35.907" v="1108" actId="9405"/>
        <pc:sldMkLst>
          <pc:docMk/>
          <pc:sldMk cId="0" sldId="262"/>
        </pc:sldMkLst>
        <pc:spChg chg="mod">
          <ac:chgData name="Susan Bielmann" userId="a79a17f1-673e-4f39-a691-ea29e35682b9" providerId="ADAL" clId="{E4B9FB9B-5D8A-49F5-AB44-BF4C74537469}" dt="2024-11-15T13:07:45.742" v="3" actId="20577"/>
          <ac:spMkLst>
            <pc:docMk/>
            <pc:sldMk cId="0" sldId="262"/>
            <ac:spMk id="5" creationId="{00000000-0000-0000-0000-000000000000}"/>
          </ac:spMkLst>
        </pc:spChg>
        <pc:spChg chg="mod">
          <ac:chgData name="Susan Bielmann" userId="a79a17f1-673e-4f39-a691-ea29e35682b9" providerId="ADAL" clId="{E4B9FB9B-5D8A-49F5-AB44-BF4C74537469}" dt="2024-11-15T13:08:03.294" v="14" actId="20577"/>
          <ac:spMkLst>
            <pc:docMk/>
            <pc:sldMk cId="0" sldId="262"/>
            <ac:spMk id="6" creationId="{00000000-0000-0000-0000-000000000000}"/>
          </ac:spMkLst>
        </pc:spChg>
        <pc:inkChg chg="add">
          <ac:chgData name="Susan Bielmann" userId="a79a17f1-673e-4f39-a691-ea29e35682b9" providerId="ADAL" clId="{E4B9FB9B-5D8A-49F5-AB44-BF4C74537469}" dt="2024-11-18T13:13:35.907" v="1108" actId="9405"/>
          <ac:inkMkLst>
            <pc:docMk/>
            <pc:sldMk cId="0" sldId="262"/>
            <ac:inkMk id="2" creationId="{A7F4DA76-BCD3-2EF0-0404-D52591FF3A25}"/>
          </ac:inkMkLst>
        </pc:inkChg>
      </pc:sldChg>
      <pc:sldChg chg="modSp mod">
        <pc:chgData name="Susan Bielmann" userId="a79a17f1-673e-4f39-a691-ea29e35682b9" providerId="ADAL" clId="{E4B9FB9B-5D8A-49F5-AB44-BF4C74537469}" dt="2024-11-15T13:16:23.957" v="65" actId="20577"/>
        <pc:sldMkLst>
          <pc:docMk/>
          <pc:sldMk cId="0" sldId="284"/>
        </pc:sldMkLst>
        <pc:spChg chg="mod">
          <ac:chgData name="Susan Bielmann" userId="a79a17f1-673e-4f39-a691-ea29e35682b9" providerId="ADAL" clId="{E4B9FB9B-5D8A-49F5-AB44-BF4C74537469}" dt="2024-11-15T13:16:23.957" v="65" actId="20577"/>
          <ac:spMkLst>
            <pc:docMk/>
            <pc:sldMk cId="0" sldId="284"/>
            <ac:spMk id="6" creationId="{00000000-0000-0000-0000-000000000000}"/>
          </ac:spMkLst>
        </pc:spChg>
      </pc:sldChg>
      <pc:sldChg chg="modSp mod">
        <pc:chgData name="Susan Bielmann" userId="a79a17f1-673e-4f39-a691-ea29e35682b9" providerId="ADAL" clId="{E4B9FB9B-5D8A-49F5-AB44-BF4C74537469}" dt="2024-11-15T13:08:28.671" v="16" actId="20577"/>
        <pc:sldMkLst>
          <pc:docMk/>
          <pc:sldMk cId="0" sldId="285"/>
        </pc:sldMkLst>
        <pc:spChg chg="mod">
          <ac:chgData name="Susan Bielmann" userId="a79a17f1-673e-4f39-a691-ea29e35682b9" providerId="ADAL" clId="{E4B9FB9B-5D8A-49F5-AB44-BF4C74537469}" dt="2024-11-15T13:08:28.671" v="16" actId="20577"/>
          <ac:spMkLst>
            <pc:docMk/>
            <pc:sldMk cId="0" sldId="285"/>
            <ac:spMk id="6" creationId="{00000000-0000-0000-0000-000000000000}"/>
          </ac:spMkLst>
        </pc:spChg>
      </pc:sldChg>
      <pc:sldChg chg="modSp mod">
        <pc:chgData name="Susan Bielmann" userId="a79a17f1-673e-4f39-a691-ea29e35682b9" providerId="ADAL" clId="{E4B9FB9B-5D8A-49F5-AB44-BF4C74537469}" dt="2024-11-15T13:11:11.905" v="50" actId="20577"/>
        <pc:sldMkLst>
          <pc:docMk/>
          <pc:sldMk cId="0" sldId="286"/>
        </pc:sldMkLst>
        <pc:spChg chg="mod">
          <ac:chgData name="Susan Bielmann" userId="a79a17f1-673e-4f39-a691-ea29e35682b9" providerId="ADAL" clId="{E4B9FB9B-5D8A-49F5-AB44-BF4C74537469}" dt="2024-11-15T13:11:11.905" v="50" actId="20577"/>
          <ac:spMkLst>
            <pc:docMk/>
            <pc:sldMk cId="0" sldId="286"/>
            <ac:spMk id="6" creationId="{00000000-0000-0000-0000-000000000000}"/>
          </ac:spMkLst>
        </pc:spChg>
      </pc:sldChg>
      <pc:sldChg chg="modSp mod">
        <pc:chgData name="Susan Bielmann" userId="a79a17f1-673e-4f39-a691-ea29e35682b9" providerId="ADAL" clId="{E4B9FB9B-5D8A-49F5-AB44-BF4C74537469}" dt="2024-11-15T13:17:00.620" v="68" actId="20577"/>
        <pc:sldMkLst>
          <pc:docMk/>
          <pc:sldMk cId="0" sldId="289"/>
        </pc:sldMkLst>
        <pc:spChg chg="mod">
          <ac:chgData name="Susan Bielmann" userId="a79a17f1-673e-4f39-a691-ea29e35682b9" providerId="ADAL" clId="{E4B9FB9B-5D8A-49F5-AB44-BF4C74537469}" dt="2024-11-15T13:17:00.620" v="68" actId="20577"/>
          <ac:spMkLst>
            <pc:docMk/>
            <pc:sldMk cId="0" sldId="289"/>
            <ac:spMk id="5" creationId="{00000000-0000-0000-0000-000000000000}"/>
          </ac:spMkLst>
        </pc:spChg>
      </pc:sldChg>
      <pc:sldChg chg="modSp mod">
        <pc:chgData name="Susan Bielmann" userId="a79a17f1-673e-4f39-a691-ea29e35682b9" providerId="ADAL" clId="{E4B9FB9B-5D8A-49F5-AB44-BF4C74537469}" dt="2024-11-15T13:32:38.335" v="74" actId="20577"/>
        <pc:sldMkLst>
          <pc:docMk/>
          <pc:sldMk cId="0" sldId="291"/>
        </pc:sldMkLst>
        <pc:spChg chg="mod">
          <ac:chgData name="Susan Bielmann" userId="a79a17f1-673e-4f39-a691-ea29e35682b9" providerId="ADAL" clId="{E4B9FB9B-5D8A-49F5-AB44-BF4C74537469}" dt="2024-11-15T13:32:38.335" v="74" actId="20577"/>
          <ac:spMkLst>
            <pc:docMk/>
            <pc:sldMk cId="0" sldId="291"/>
            <ac:spMk id="5" creationId="{00000000-0000-0000-0000-000000000000}"/>
          </ac:spMkLst>
        </pc:spChg>
      </pc:sldChg>
      <pc:sldChg chg="addSp modSp mod">
        <pc:chgData name="Susan Bielmann" userId="a79a17f1-673e-4f39-a691-ea29e35682b9" providerId="ADAL" clId="{E4B9FB9B-5D8A-49F5-AB44-BF4C74537469}" dt="2024-11-18T13:33:51.231" v="1112"/>
        <pc:sldMkLst>
          <pc:docMk/>
          <pc:sldMk cId="0" sldId="292"/>
        </pc:sldMkLst>
        <pc:spChg chg="mod">
          <ac:chgData name="Susan Bielmann" userId="a79a17f1-673e-4f39-a691-ea29e35682b9" providerId="ADAL" clId="{E4B9FB9B-5D8A-49F5-AB44-BF4C74537469}" dt="2024-11-15T13:38:27.183" v="267" actId="20577"/>
          <ac:spMkLst>
            <pc:docMk/>
            <pc:sldMk cId="0" sldId="292"/>
            <ac:spMk id="6" creationId="{00000000-0000-0000-0000-000000000000}"/>
          </ac:spMkLst>
        </pc:spChg>
        <pc:grpChg chg="mod">
          <ac:chgData name="Susan Bielmann" userId="a79a17f1-673e-4f39-a691-ea29e35682b9" providerId="ADAL" clId="{E4B9FB9B-5D8A-49F5-AB44-BF4C74537469}" dt="2024-11-18T13:33:51.231" v="1112"/>
          <ac:grpSpMkLst>
            <pc:docMk/>
            <pc:sldMk cId="0" sldId="292"/>
            <ac:grpSpMk id="7" creationId="{20E8C6E2-AA55-9C07-4B4E-756EC25AFA07}"/>
          </ac:grpSpMkLst>
        </pc:grpChg>
        <pc:inkChg chg="add">
          <ac:chgData name="Susan Bielmann" userId="a79a17f1-673e-4f39-a691-ea29e35682b9" providerId="ADAL" clId="{E4B9FB9B-5D8A-49F5-AB44-BF4C74537469}" dt="2024-11-18T13:33:48.482" v="1109" actId="9405"/>
          <ac:inkMkLst>
            <pc:docMk/>
            <pc:sldMk cId="0" sldId="292"/>
            <ac:inkMk id="2" creationId="{204DCE89-E8FD-0B8B-C064-FCD15ABC7989}"/>
          </ac:inkMkLst>
        </pc:inkChg>
        <pc:inkChg chg="add mod">
          <ac:chgData name="Susan Bielmann" userId="a79a17f1-673e-4f39-a691-ea29e35682b9" providerId="ADAL" clId="{E4B9FB9B-5D8A-49F5-AB44-BF4C74537469}" dt="2024-11-18T13:33:51.231" v="1112"/>
          <ac:inkMkLst>
            <pc:docMk/>
            <pc:sldMk cId="0" sldId="292"/>
            <ac:inkMk id="3" creationId="{038A5EBE-4C89-89DC-9448-6D9378B7D1E9}"/>
          </ac:inkMkLst>
        </pc:inkChg>
        <pc:inkChg chg="add mod">
          <ac:chgData name="Susan Bielmann" userId="a79a17f1-673e-4f39-a691-ea29e35682b9" providerId="ADAL" clId="{E4B9FB9B-5D8A-49F5-AB44-BF4C74537469}" dt="2024-11-18T13:33:51.231" v="1112"/>
          <ac:inkMkLst>
            <pc:docMk/>
            <pc:sldMk cId="0" sldId="292"/>
            <ac:inkMk id="4" creationId="{12281B65-A244-EF6E-B682-079E678FFC60}"/>
          </ac:inkMkLst>
        </pc:inkChg>
      </pc:sldChg>
      <pc:sldChg chg="modSp mod">
        <pc:chgData name="Susan Bielmann" userId="a79a17f1-673e-4f39-a691-ea29e35682b9" providerId="ADAL" clId="{E4B9FB9B-5D8A-49F5-AB44-BF4C74537469}" dt="2024-11-15T14:24:04.515" v="599" actId="20577"/>
        <pc:sldMkLst>
          <pc:docMk/>
          <pc:sldMk cId="0" sldId="294"/>
        </pc:sldMkLst>
        <pc:spChg chg="mod">
          <ac:chgData name="Susan Bielmann" userId="a79a17f1-673e-4f39-a691-ea29e35682b9" providerId="ADAL" clId="{E4B9FB9B-5D8A-49F5-AB44-BF4C74537469}" dt="2024-11-15T14:24:04.515" v="599" actId="20577"/>
          <ac:spMkLst>
            <pc:docMk/>
            <pc:sldMk cId="0" sldId="294"/>
            <ac:spMk id="6" creationId="{00000000-0000-0000-0000-000000000000}"/>
          </ac:spMkLst>
        </pc:spChg>
      </pc:sldChg>
      <pc:sldChg chg="modSp mod">
        <pc:chgData name="Susan Bielmann" userId="a79a17f1-673e-4f39-a691-ea29e35682b9" providerId="ADAL" clId="{E4B9FB9B-5D8A-49F5-AB44-BF4C74537469}" dt="2024-11-15T14:48:59.584" v="774" actId="20577"/>
        <pc:sldMkLst>
          <pc:docMk/>
          <pc:sldMk cId="0" sldId="296"/>
        </pc:sldMkLst>
        <pc:spChg chg="mod">
          <ac:chgData name="Susan Bielmann" userId="a79a17f1-673e-4f39-a691-ea29e35682b9" providerId="ADAL" clId="{E4B9FB9B-5D8A-49F5-AB44-BF4C74537469}" dt="2024-11-15T14:48:59.584" v="774" actId="20577"/>
          <ac:spMkLst>
            <pc:docMk/>
            <pc:sldMk cId="0" sldId="296"/>
            <ac:spMk id="6" creationId="{00000000-0000-0000-0000-000000000000}"/>
          </ac:spMkLst>
        </pc:spChg>
      </pc:sldChg>
      <pc:sldChg chg="modSp mod">
        <pc:chgData name="Susan Bielmann" userId="a79a17f1-673e-4f39-a691-ea29e35682b9" providerId="ADAL" clId="{E4B9FB9B-5D8A-49F5-AB44-BF4C74537469}" dt="2024-11-19T14:03:01.234" v="1250" actId="20577"/>
        <pc:sldMkLst>
          <pc:docMk/>
          <pc:sldMk cId="0" sldId="299"/>
        </pc:sldMkLst>
        <pc:spChg chg="mod">
          <ac:chgData name="Susan Bielmann" userId="a79a17f1-673e-4f39-a691-ea29e35682b9" providerId="ADAL" clId="{E4B9FB9B-5D8A-49F5-AB44-BF4C74537469}" dt="2024-11-19T14:03:01.234" v="1250" actId="20577"/>
          <ac:spMkLst>
            <pc:docMk/>
            <pc:sldMk cId="0" sldId="299"/>
            <ac:spMk id="6" creationId="{00000000-0000-0000-0000-000000000000}"/>
          </ac:spMkLst>
        </pc:spChg>
      </pc:sldChg>
      <pc:sldChg chg="modSp mod modCm">
        <pc:chgData name="Susan Bielmann" userId="a79a17f1-673e-4f39-a691-ea29e35682b9" providerId="ADAL" clId="{E4B9FB9B-5D8A-49F5-AB44-BF4C74537469}" dt="2024-11-19T14:00:19.295" v="1177" actId="20577"/>
        <pc:sldMkLst>
          <pc:docMk/>
          <pc:sldMk cId="0" sldId="300"/>
        </pc:sldMkLst>
        <pc:spChg chg="mod">
          <ac:chgData name="Susan Bielmann" userId="a79a17f1-673e-4f39-a691-ea29e35682b9" providerId="ADAL" clId="{E4B9FB9B-5D8A-49F5-AB44-BF4C74537469}" dt="2024-11-19T14:00:19.295" v="1177" actId="20577"/>
          <ac:spMkLst>
            <pc:docMk/>
            <pc:sldMk cId="0" sldId="300"/>
            <ac:spMk id="6" creationId="{00000000-0000-0000-0000-000000000000}"/>
          </ac:spMkLst>
        </pc:spChg>
        <pc:extLst>
          <p:ext xmlns:p="http://schemas.openxmlformats.org/presentationml/2006/main" uri="{D6D511B9-2390-475A-947B-AFAB55BFBCF1}">
            <pc226:cmChg xmlns:pc226="http://schemas.microsoft.com/office/powerpoint/2022/06/main/command" chg="mod">
              <pc226:chgData name="Susan Bielmann" userId="a79a17f1-673e-4f39-a691-ea29e35682b9" providerId="ADAL" clId="{E4B9FB9B-5D8A-49F5-AB44-BF4C74537469}" dt="2024-11-15T14:53:34.929" v="797" actId="20577"/>
              <pc2:cmMkLst xmlns:pc2="http://schemas.microsoft.com/office/powerpoint/2019/9/main/command">
                <pc:docMk/>
                <pc:sldMk cId="0" sldId="300"/>
                <pc2:cmMk id="{F6E2545F-53A2-4CAA-85D9-437A578004DC}"/>
              </pc2:cmMkLst>
            </pc226:cmChg>
            <pc226:cmChg xmlns:pc226="http://schemas.microsoft.com/office/powerpoint/2022/06/main/command" chg="mod">
              <pc226:chgData name="Susan Bielmann" userId="a79a17f1-673e-4f39-a691-ea29e35682b9" providerId="ADAL" clId="{E4B9FB9B-5D8A-49F5-AB44-BF4C74537469}" dt="2024-11-15T14:53:34.929" v="797" actId="20577"/>
              <pc2:cmMkLst xmlns:pc2="http://schemas.microsoft.com/office/powerpoint/2019/9/main/command">
                <pc:docMk/>
                <pc:sldMk cId="0" sldId="300"/>
                <pc2:cmMk id="{461FC3E0-80B9-449E-8087-04B8CABBD831}"/>
              </pc2:cmMkLst>
            </pc226:cmChg>
          </p:ext>
        </pc:extLst>
      </pc:sldChg>
      <pc:sldChg chg="del">
        <pc:chgData name="Susan Bielmann" userId="a79a17f1-673e-4f39-a691-ea29e35682b9" providerId="ADAL" clId="{E4B9FB9B-5D8A-49F5-AB44-BF4C74537469}" dt="2024-11-15T15:04:02.918" v="1105" actId="2696"/>
        <pc:sldMkLst>
          <pc:docMk/>
          <pc:sldMk cId="0" sldId="301"/>
        </pc:sldMkLst>
      </pc:sldChg>
      <pc:sldChg chg="modSp mod">
        <pc:chgData name="Susan Bielmann" userId="a79a17f1-673e-4f39-a691-ea29e35682b9" providerId="ADAL" clId="{E4B9FB9B-5D8A-49F5-AB44-BF4C74537469}" dt="2024-11-19T13:59:30.831" v="1124" actId="20577"/>
        <pc:sldMkLst>
          <pc:docMk/>
          <pc:sldMk cId="0" sldId="304"/>
        </pc:sldMkLst>
        <pc:spChg chg="mod">
          <ac:chgData name="Susan Bielmann" userId="a79a17f1-673e-4f39-a691-ea29e35682b9" providerId="ADAL" clId="{E4B9FB9B-5D8A-49F5-AB44-BF4C74537469}" dt="2024-11-19T13:59:30.831" v="1124" actId="20577"/>
          <ac:spMkLst>
            <pc:docMk/>
            <pc:sldMk cId="0" sldId="304"/>
            <ac:spMk id="6" creationId="{00000000-0000-0000-0000-000000000000}"/>
          </ac:spMkLst>
        </pc:spChg>
      </pc:sldChg>
      <pc:sldChg chg="modSp mod">
        <pc:chgData name="Susan Bielmann" userId="a79a17f1-673e-4f39-a691-ea29e35682b9" providerId="ADAL" clId="{E4B9FB9B-5D8A-49F5-AB44-BF4C74537469}" dt="2024-11-15T14:36:09.199" v="761" actId="255"/>
        <pc:sldMkLst>
          <pc:docMk/>
          <pc:sldMk cId="0" sldId="307"/>
        </pc:sldMkLst>
        <pc:spChg chg="mod">
          <ac:chgData name="Susan Bielmann" userId="a79a17f1-673e-4f39-a691-ea29e35682b9" providerId="ADAL" clId="{E4B9FB9B-5D8A-49F5-AB44-BF4C74537469}" dt="2024-11-15T14:36:09.199" v="761" actId="255"/>
          <ac:spMkLst>
            <pc:docMk/>
            <pc:sldMk cId="0" sldId="307"/>
            <ac:spMk id="6" creationId="{00000000-0000-0000-0000-000000000000}"/>
          </ac:spMkLst>
        </pc:spChg>
      </pc:sldChg>
      <pc:sldChg chg="modSp mod">
        <pc:chgData name="Susan Bielmann" userId="a79a17f1-673e-4f39-a691-ea29e35682b9" providerId="ADAL" clId="{E4B9FB9B-5D8A-49F5-AB44-BF4C74537469}" dt="2024-11-15T14:54:56.305" v="800" actId="20577"/>
        <pc:sldMkLst>
          <pc:docMk/>
          <pc:sldMk cId="0" sldId="313"/>
        </pc:sldMkLst>
        <pc:spChg chg="mod">
          <ac:chgData name="Susan Bielmann" userId="a79a17f1-673e-4f39-a691-ea29e35682b9" providerId="ADAL" clId="{E4B9FB9B-5D8A-49F5-AB44-BF4C74537469}" dt="2024-11-15T14:54:56.305" v="800" actId="20577"/>
          <ac:spMkLst>
            <pc:docMk/>
            <pc:sldMk cId="0" sldId="313"/>
            <ac:spMk id="6" creationId="{00000000-0000-0000-0000-000000000000}"/>
          </ac:spMkLst>
        </pc:spChg>
      </pc:sldChg>
      <pc:sldChg chg="modSp mod">
        <pc:chgData name="Susan Bielmann" userId="a79a17f1-673e-4f39-a691-ea29e35682b9" providerId="ADAL" clId="{E4B9FB9B-5D8A-49F5-AB44-BF4C74537469}" dt="2024-11-15T13:10:44.451" v="49" actId="20577"/>
        <pc:sldMkLst>
          <pc:docMk/>
          <pc:sldMk cId="3576823915" sldId="317"/>
        </pc:sldMkLst>
        <pc:spChg chg="mod">
          <ac:chgData name="Susan Bielmann" userId="a79a17f1-673e-4f39-a691-ea29e35682b9" providerId="ADAL" clId="{E4B9FB9B-5D8A-49F5-AB44-BF4C74537469}" dt="2024-11-15T13:10:44.451" v="49" actId="20577"/>
          <ac:spMkLst>
            <pc:docMk/>
            <pc:sldMk cId="3576823915" sldId="317"/>
            <ac:spMk id="5" creationId="{00000000-0000-0000-0000-000000000000}"/>
          </ac:spMkLst>
        </pc:spChg>
      </pc:sldChg>
      <pc:sldChg chg="modSp mod">
        <pc:chgData name="Susan Bielmann" userId="a79a17f1-673e-4f39-a691-ea29e35682b9" providerId="ADAL" clId="{E4B9FB9B-5D8A-49F5-AB44-BF4C74537469}" dt="2024-11-15T15:03:49.550" v="1104" actId="20577"/>
        <pc:sldMkLst>
          <pc:docMk/>
          <pc:sldMk cId="4170478504" sldId="319"/>
        </pc:sldMkLst>
        <pc:spChg chg="mod">
          <ac:chgData name="Susan Bielmann" userId="a79a17f1-673e-4f39-a691-ea29e35682b9" providerId="ADAL" clId="{E4B9FB9B-5D8A-49F5-AB44-BF4C74537469}" dt="2024-11-15T15:03:49.550" v="1104" actId="20577"/>
          <ac:spMkLst>
            <pc:docMk/>
            <pc:sldMk cId="4170478504" sldId="319"/>
            <ac:spMk id="6" creationId="{00000000-0000-0000-0000-000000000000}"/>
          </ac:spMkLst>
        </pc:spChg>
      </pc:sldChg>
      <pc:sldChg chg="modSp mod">
        <pc:chgData name="Susan Bielmann" userId="a79a17f1-673e-4f39-a691-ea29e35682b9" providerId="ADAL" clId="{E4B9FB9B-5D8A-49F5-AB44-BF4C74537469}" dt="2024-11-15T14:20:02.711" v="550" actId="1076"/>
        <pc:sldMkLst>
          <pc:docMk/>
          <pc:sldMk cId="2920843047" sldId="320"/>
        </pc:sldMkLst>
        <pc:spChg chg="mod">
          <ac:chgData name="Susan Bielmann" userId="a79a17f1-673e-4f39-a691-ea29e35682b9" providerId="ADAL" clId="{E4B9FB9B-5D8A-49F5-AB44-BF4C74537469}" dt="2024-11-15T14:20:02.711" v="550" actId="1076"/>
          <ac:spMkLst>
            <pc:docMk/>
            <pc:sldMk cId="2920843047" sldId="320"/>
            <ac:spMk id="6" creationId="{00000000-0000-0000-0000-000000000000}"/>
          </ac:spMkLst>
        </pc:spChg>
      </pc:sldChg>
      <pc:sldChg chg="del">
        <pc:chgData name="Susan Bielmann" userId="a79a17f1-673e-4f39-a691-ea29e35682b9" providerId="ADAL" clId="{E4B9FB9B-5D8A-49F5-AB44-BF4C74537469}" dt="2024-11-15T14:20:26.620" v="551" actId="2696"/>
        <pc:sldMkLst>
          <pc:docMk/>
          <pc:sldMk cId="2037419890" sldId="321"/>
        </pc:sldMkLst>
      </pc:sldChg>
      <pc:sldChg chg="modSp mod">
        <pc:chgData name="Susan Bielmann" userId="a79a17f1-673e-4f39-a691-ea29e35682b9" providerId="ADAL" clId="{E4B9FB9B-5D8A-49F5-AB44-BF4C74537469}" dt="2024-11-15T14:26:43.961" v="629" actId="20577"/>
        <pc:sldMkLst>
          <pc:docMk/>
          <pc:sldMk cId="2979190928" sldId="322"/>
        </pc:sldMkLst>
        <pc:spChg chg="mod">
          <ac:chgData name="Susan Bielmann" userId="a79a17f1-673e-4f39-a691-ea29e35682b9" providerId="ADAL" clId="{E4B9FB9B-5D8A-49F5-AB44-BF4C74537469}" dt="2024-11-15T14:26:43.961" v="629" actId="20577"/>
          <ac:spMkLst>
            <pc:docMk/>
            <pc:sldMk cId="2979190928" sldId="322"/>
            <ac:spMk id="6" creationId="{00000000-0000-0000-0000-000000000000}"/>
          </ac:spMkLst>
        </pc:spChg>
      </pc:sldChg>
      <pc:sldChg chg="modSp mod">
        <pc:chgData name="Susan Bielmann" userId="a79a17f1-673e-4f39-a691-ea29e35682b9" providerId="ADAL" clId="{E4B9FB9B-5D8A-49F5-AB44-BF4C74537469}" dt="2024-11-19T14:03:31.492" v="1260" actId="20577"/>
        <pc:sldMkLst>
          <pc:docMk/>
          <pc:sldMk cId="936299357" sldId="323"/>
        </pc:sldMkLst>
        <pc:spChg chg="mod">
          <ac:chgData name="Susan Bielmann" userId="a79a17f1-673e-4f39-a691-ea29e35682b9" providerId="ADAL" clId="{E4B9FB9B-5D8A-49F5-AB44-BF4C74537469}" dt="2024-11-15T14:56:21.153" v="802" actId="20577"/>
          <ac:spMkLst>
            <pc:docMk/>
            <pc:sldMk cId="936299357" sldId="323"/>
            <ac:spMk id="2" creationId="{034EBD08-D724-BB92-D7DD-F0E364382677}"/>
          </ac:spMkLst>
        </pc:spChg>
        <pc:spChg chg="mod">
          <ac:chgData name="Susan Bielmann" userId="a79a17f1-673e-4f39-a691-ea29e35682b9" providerId="ADAL" clId="{E4B9FB9B-5D8A-49F5-AB44-BF4C74537469}" dt="2024-11-19T14:03:31.492" v="1260" actId="20577"/>
          <ac:spMkLst>
            <pc:docMk/>
            <pc:sldMk cId="936299357" sldId="323"/>
            <ac:spMk id="3" creationId="{E35A5290-3E6F-6583-E5CF-6664D0E4CDD0}"/>
          </ac:spMkLst>
        </pc:spChg>
      </pc:sldChg>
    </pc:docChg>
  </pc:docChgLst>
  <pc:docChgLst>
    <pc:chgData name="Susan Bielmann" userId="a79a17f1-673e-4f39-a691-ea29e35682b9" providerId="ADAL" clId="{663352C1-75F7-47AA-AC39-74D22EEACFCD}"/>
    <pc:docChg chg="custSel modSld">
      <pc:chgData name="Susan Bielmann" userId="a79a17f1-673e-4f39-a691-ea29e35682b9" providerId="ADAL" clId="{663352C1-75F7-47AA-AC39-74D22EEACFCD}" dt="2024-11-25T07:45:26.281" v="147" actId="20577"/>
      <pc:docMkLst>
        <pc:docMk/>
      </pc:docMkLst>
      <pc:sldChg chg="modSp mod">
        <pc:chgData name="Susan Bielmann" userId="a79a17f1-673e-4f39-a691-ea29e35682b9" providerId="ADAL" clId="{663352C1-75F7-47AA-AC39-74D22EEACFCD}" dt="2024-11-25T07:45:26.281" v="147" actId="20577"/>
        <pc:sldMkLst>
          <pc:docMk/>
          <pc:sldMk cId="936299357" sldId="323"/>
        </pc:sldMkLst>
        <pc:spChg chg="mod">
          <ac:chgData name="Susan Bielmann" userId="a79a17f1-673e-4f39-a691-ea29e35682b9" providerId="ADAL" clId="{663352C1-75F7-47AA-AC39-74D22EEACFCD}" dt="2024-11-25T07:45:26.281" v="147" actId="20577"/>
          <ac:spMkLst>
            <pc:docMk/>
            <pc:sldMk cId="936299357" sldId="323"/>
            <ac:spMk id="3" creationId="{E35A5290-3E6F-6583-E5CF-6664D0E4CDD0}"/>
          </ac:spMkLst>
        </pc:spChg>
      </pc:sldChg>
    </pc:docChg>
  </pc:docChgLst>
  <pc:docChgLst>
    <pc:chgData name="Susan Bielmann" userId="a79a17f1-673e-4f39-a691-ea29e35682b9" providerId="ADAL" clId="{42548F63-FD71-4815-8FFA-E69CD6FA7A92}"/>
    <pc:docChg chg="modSld">
      <pc:chgData name="Susan Bielmann" userId="a79a17f1-673e-4f39-a691-ea29e35682b9" providerId="ADAL" clId="{42548F63-FD71-4815-8FFA-E69CD6FA7A92}" dt="2022-12-02T15:23:15.263" v="17" actId="20577"/>
      <pc:docMkLst>
        <pc:docMk/>
      </pc:docMkLst>
      <pc:sldChg chg="modSp mod">
        <pc:chgData name="Susan Bielmann" userId="a79a17f1-673e-4f39-a691-ea29e35682b9" providerId="ADAL" clId="{42548F63-FD71-4815-8FFA-E69CD6FA7A92}" dt="2022-12-02T15:23:15.263" v="17" actId="20577"/>
        <pc:sldMkLst>
          <pc:docMk/>
          <pc:sldMk cId="0" sldId="294"/>
        </pc:sldMkLst>
        <pc:spChg chg="mod">
          <ac:chgData name="Susan Bielmann" userId="a79a17f1-673e-4f39-a691-ea29e35682b9" providerId="ADAL" clId="{42548F63-FD71-4815-8FFA-E69CD6FA7A92}" dt="2022-12-02T15:23:15.263" v="17" actId="20577"/>
          <ac:spMkLst>
            <pc:docMk/>
            <pc:sldMk cId="0" sldId="294"/>
            <ac:spMk id="6" creationId="{00000000-0000-0000-0000-000000000000}"/>
          </ac:spMkLst>
        </pc:spChg>
      </pc:sldChg>
    </pc:docChg>
  </pc:docChgLst>
  <pc:docChgLst>
    <pc:chgData name="Susan Bielmann" userId="a79a17f1-673e-4f39-a691-ea29e35682b9" providerId="ADAL" clId="{F4608285-DCFF-4E42-9260-9FDD5F29B843}"/>
    <pc:docChg chg="undo custSel addSld modSld">
      <pc:chgData name="Susan Bielmann" userId="a79a17f1-673e-4f39-a691-ea29e35682b9" providerId="ADAL" clId="{F4608285-DCFF-4E42-9260-9FDD5F29B843}" dt="2023-11-14T17:38:18.774" v="2765" actId="20577"/>
      <pc:docMkLst>
        <pc:docMk/>
      </pc:docMkLst>
      <pc:sldChg chg="modSp mod">
        <pc:chgData name="Susan Bielmann" userId="a79a17f1-673e-4f39-a691-ea29e35682b9" providerId="ADAL" clId="{F4608285-DCFF-4E42-9260-9FDD5F29B843}" dt="2023-11-14T17:22:42.702" v="1685" actId="14100"/>
        <pc:sldMkLst>
          <pc:docMk/>
          <pc:sldMk cId="0" sldId="295"/>
        </pc:sldMkLst>
        <pc:spChg chg="mod">
          <ac:chgData name="Susan Bielmann" userId="a79a17f1-673e-4f39-a691-ea29e35682b9" providerId="ADAL" clId="{F4608285-DCFF-4E42-9260-9FDD5F29B843}" dt="2023-11-14T17:21:40.977" v="1678" actId="1076"/>
          <ac:spMkLst>
            <pc:docMk/>
            <pc:sldMk cId="0" sldId="295"/>
            <ac:spMk id="5" creationId="{00000000-0000-0000-0000-000000000000}"/>
          </ac:spMkLst>
        </pc:spChg>
        <pc:spChg chg="mod">
          <ac:chgData name="Susan Bielmann" userId="a79a17f1-673e-4f39-a691-ea29e35682b9" providerId="ADAL" clId="{F4608285-DCFF-4E42-9260-9FDD5F29B843}" dt="2023-11-14T17:22:42.702" v="1685" actId="14100"/>
          <ac:spMkLst>
            <pc:docMk/>
            <pc:sldMk cId="0" sldId="295"/>
            <ac:spMk id="6" creationId="{00000000-0000-0000-0000-000000000000}"/>
          </ac:spMkLst>
        </pc:spChg>
      </pc:sldChg>
      <pc:sldChg chg="modSp mod">
        <pc:chgData name="Susan Bielmann" userId="a79a17f1-673e-4f39-a691-ea29e35682b9" providerId="ADAL" clId="{F4608285-DCFF-4E42-9260-9FDD5F29B843}" dt="2023-11-14T16:38:52.822" v="820" actId="948"/>
        <pc:sldMkLst>
          <pc:docMk/>
          <pc:sldMk cId="0" sldId="296"/>
        </pc:sldMkLst>
        <pc:spChg chg="mod">
          <ac:chgData name="Susan Bielmann" userId="a79a17f1-673e-4f39-a691-ea29e35682b9" providerId="ADAL" clId="{F4608285-DCFF-4E42-9260-9FDD5F29B843}" dt="2023-11-14T16:38:52.822" v="820" actId="948"/>
          <ac:spMkLst>
            <pc:docMk/>
            <pc:sldMk cId="0" sldId="296"/>
            <ac:spMk id="6" creationId="{00000000-0000-0000-0000-000000000000}"/>
          </ac:spMkLst>
        </pc:spChg>
      </pc:sldChg>
      <pc:sldChg chg="modSp mod">
        <pc:chgData name="Susan Bielmann" userId="a79a17f1-673e-4f39-a691-ea29e35682b9" providerId="ADAL" clId="{F4608285-DCFF-4E42-9260-9FDD5F29B843}" dt="2023-11-14T16:38:06.470" v="819" actId="20577"/>
        <pc:sldMkLst>
          <pc:docMk/>
          <pc:sldMk cId="0" sldId="297"/>
        </pc:sldMkLst>
        <pc:spChg chg="mod">
          <ac:chgData name="Susan Bielmann" userId="a79a17f1-673e-4f39-a691-ea29e35682b9" providerId="ADAL" clId="{F4608285-DCFF-4E42-9260-9FDD5F29B843}" dt="2023-11-14T15:04:25.309" v="268" actId="207"/>
          <ac:spMkLst>
            <pc:docMk/>
            <pc:sldMk cId="0" sldId="297"/>
            <ac:spMk id="5" creationId="{00000000-0000-0000-0000-000000000000}"/>
          </ac:spMkLst>
        </pc:spChg>
        <pc:spChg chg="mod">
          <ac:chgData name="Susan Bielmann" userId="a79a17f1-673e-4f39-a691-ea29e35682b9" providerId="ADAL" clId="{F4608285-DCFF-4E42-9260-9FDD5F29B843}" dt="2023-11-14T16:38:06.470" v="819" actId="20577"/>
          <ac:spMkLst>
            <pc:docMk/>
            <pc:sldMk cId="0" sldId="297"/>
            <ac:spMk id="6" creationId="{00000000-0000-0000-0000-000000000000}"/>
          </ac:spMkLst>
        </pc:spChg>
      </pc:sldChg>
      <pc:sldChg chg="modSp mod">
        <pc:chgData name="Susan Bielmann" userId="a79a17f1-673e-4f39-a691-ea29e35682b9" providerId="ADAL" clId="{F4608285-DCFF-4E42-9260-9FDD5F29B843}" dt="2023-11-14T17:35:59.952" v="2633" actId="13926"/>
        <pc:sldMkLst>
          <pc:docMk/>
          <pc:sldMk cId="0" sldId="299"/>
        </pc:sldMkLst>
        <pc:spChg chg="mod">
          <ac:chgData name="Susan Bielmann" userId="a79a17f1-673e-4f39-a691-ea29e35682b9" providerId="ADAL" clId="{F4608285-DCFF-4E42-9260-9FDD5F29B843}" dt="2023-11-14T17:35:59.952" v="2633" actId="13926"/>
          <ac:spMkLst>
            <pc:docMk/>
            <pc:sldMk cId="0" sldId="299"/>
            <ac:spMk id="6" creationId="{00000000-0000-0000-0000-000000000000}"/>
          </ac:spMkLst>
        </pc:spChg>
      </pc:sldChg>
      <pc:sldChg chg="modSp mod">
        <pc:chgData name="Susan Bielmann" userId="a79a17f1-673e-4f39-a691-ea29e35682b9" providerId="ADAL" clId="{F4608285-DCFF-4E42-9260-9FDD5F29B843}" dt="2023-11-14T17:35:05.031" v="2578" actId="20577"/>
        <pc:sldMkLst>
          <pc:docMk/>
          <pc:sldMk cId="0" sldId="300"/>
        </pc:sldMkLst>
        <pc:spChg chg="mod">
          <ac:chgData name="Susan Bielmann" userId="a79a17f1-673e-4f39-a691-ea29e35682b9" providerId="ADAL" clId="{F4608285-DCFF-4E42-9260-9FDD5F29B843}" dt="2023-11-14T17:35:05.031" v="2578" actId="20577"/>
          <ac:spMkLst>
            <pc:docMk/>
            <pc:sldMk cId="0" sldId="300"/>
            <ac:spMk id="6" creationId="{00000000-0000-0000-0000-000000000000}"/>
          </ac:spMkLst>
        </pc:spChg>
      </pc:sldChg>
      <pc:sldChg chg="modSp mod">
        <pc:chgData name="Susan Bielmann" userId="a79a17f1-673e-4f39-a691-ea29e35682b9" providerId="ADAL" clId="{F4608285-DCFF-4E42-9260-9FDD5F29B843}" dt="2023-11-14T16:39:29.100" v="821" actId="20577"/>
        <pc:sldMkLst>
          <pc:docMk/>
          <pc:sldMk cId="0" sldId="304"/>
        </pc:sldMkLst>
        <pc:spChg chg="mod">
          <ac:chgData name="Susan Bielmann" userId="a79a17f1-673e-4f39-a691-ea29e35682b9" providerId="ADAL" clId="{F4608285-DCFF-4E42-9260-9FDD5F29B843}" dt="2023-11-14T16:39:29.100" v="821" actId="20577"/>
          <ac:spMkLst>
            <pc:docMk/>
            <pc:sldMk cId="0" sldId="304"/>
            <ac:spMk id="6" creationId="{00000000-0000-0000-0000-000000000000}"/>
          </ac:spMkLst>
        </pc:spChg>
      </pc:sldChg>
      <pc:sldChg chg="modSp mod">
        <pc:chgData name="Susan Bielmann" userId="a79a17f1-673e-4f39-a691-ea29e35682b9" providerId="ADAL" clId="{F4608285-DCFF-4E42-9260-9FDD5F29B843}" dt="2023-11-14T14:56:47.124" v="247" actId="207"/>
        <pc:sldMkLst>
          <pc:docMk/>
          <pc:sldMk cId="0" sldId="307"/>
        </pc:sldMkLst>
        <pc:spChg chg="mod">
          <ac:chgData name="Susan Bielmann" userId="a79a17f1-673e-4f39-a691-ea29e35682b9" providerId="ADAL" clId="{F4608285-DCFF-4E42-9260-9FDD5F29B843}" dt="2023-11-14T14:56:47.124" v="247" actId="207"/>
          <ac:spMkLst>
            <pc:docMk/>
            <pc:sldMk cId="0" sldId="307"/>
            <ac:spMk id="6" creationId="{00000000-0000-0000-0000-000000000000}"/>
          </ac:spMkLst>
        </pc:spChg>
      </pc:sldChg>
      <pc:sldChg chg="modSp mod">
        <pc:chgData name="Susan Bielmann" userId="a79a17f1-673e-4f39-a691-ea29e35682b9" providerId="ADAL" clId="{F4608285-DCFF-4E42-9260-9FDD5F29B843}" dt="2023-11-14T17:24:22.912" v="1711" actId="20577"/>
        <pc:sldMkLst>
          <pc:docMk/>
          <pc:sldMk cId="0" sldId="313"/>
        </pc:sldMkLst>
        <pc:spChg chg="mod">
          <ac:chgData name="Susan Bielmann" userId="a79a17f1-673e-4f39-a691-ea29e35682b9" providerId="ADAL" clId="{F4608285-DCFF-4E42-9260-9FDD5F29B843}" dt="2023-11-14T17:24:22.912" v="1711" actId="20577"/>
          <ac:spMkLst>
            <pc:docMk/>
            <pc:sldMk cId="0" sldId="313"/>
            <ac:spMk id="6" creationId="{00000000-0000-0000-0000-000000000000}"/>
          </ac:spMkLst>
        </pc:spChg>
      </pc:sldChg>
      <pc:sldChg chg="modSp mod">
        <pc:chgData name="Susan Bielmann" userId="a79a17f1-673e-4f39-a691-ea29e35682b9" providerId="ADAL" clId="{F4608285-DCFF-4E42-9260-9FDD5F29B843}" dt="2023-11-14T17:23:50.975" v="1708" actId="5793"/>
        <pc:sldMkLst>
          <pc:docMk/>
          <pc:sldMk cId="0" sldId="314"/>
        </pc:sldMkLst>
        <pc:spChg chg="mod">
          <ac:chgData name="Susan Bielmann" userId="a79a17f1-673e-4f39-a691-ea29e35682b9" providerId="ADAL" clId="{F4608285-DCFF-4E42-9260-9FDD5F29B843}" dt="2023-11-14T17:23:50.975" v="1708" actId="5793"/>
          <ac:spMkLst>
            <pc:docMk/>
            <pc:sldMk cId="0" sldId="314"/>
            <ac:spMk id="6" creationId="{00000000-0000-0000-0000-000000000000}"/>
          </ac:spMkLst>
        </pc:spChg>
      </pc:sldChg>
      <pc:sldChg chg="modSp mod">
        <pc:chgData name="Susan Bielmann" userId="a79a17f1-673e-4f39-a691-ea29e35682b9" providerId="ADAL" clId="{F4608285-DCFF-4E42-9260-9FDD5F29B843}" dt="2023-11-14T17:38:18.774" v="2765" actId="20577"/>
        <pc:sldMkLst>
          <pc:docMk/>
          <pc:sldMk cId="4170478504" sldId="319"/>
        </pc:sldMkLst>
        <pc:spChg chg="mod">
          <ac:chgData name="Susan Bielmann" userId="a79a17f1-673e-4f39-a691-ea29e35682b9" providerId="ADAL" clId="{F4608285-DCFF-4E42-9260-9FDD5F29B843}" dt="2023-11-14T17:38:18.774" v="2765" actId="20577"/>
          <ac:spMkLst>
            <pc:docMk/>
            <pc:sldMk cId="4170478504" sldId="319"/>
            <ac:spMk id="6" creationId="{00000000-0000-0000-0000-000000000000}"/>
          </ac:spMkLst>
        </pc:spChg>
      </pc:sldChg>
      <pc:sldChg chg="modSp new mod">
        <pc:chgData name="Susan Bielmann" userId="a79a17f1-673e-4f39-a691-ea29e35682b9" providerId="ADAL" clId="{F4608285-DCFF-4E42-9260-9FDD5F29B843}" dt="2023-11-14T17:38:11.034" v="2761" actId="20577"/>
        <pc:sldMkLst>
          <pc:docMk/>
          <pc:sldMk cId="936299357" sldId="323"/>
        </pc:sldMkLst>
        <pc:spChg chg="mod">
          <ac:chgData name="Susan Bielmann" userId="a79a17f1-673e-4f39-a691-ea29e35682b9" providerId="ADAL" clId="{F4608285-DCFF-4E42-9260-9FDD5F29B843}" dt="2023-11-14T17:33:39.698" v="2514" actId="2710"/>
          <ac:spMkLst>
            <pc:docMk/>
            <pc:sldMk cId="936299357" sldId="323"/>
            <ac:spMk id="2" creationId="{034EBD08-D724-BB92-D7DD-F0E364382677}"/>
          </ac:spMkLst>
        </pc:spChg>
        <pc:spChg chg="mod">
          <ac:chgData name="Susan Bielmann" userId="a79a17f1-673e-4f39-a691-ea29e35682b9" providerId="ADAL" clId="{F4608285-DCFF-4E42-9260-9FDD5F29B843}" dt="2023-11-14T17:38:11.034" v="2761" actId="20577"/>
          <ac:spMkLst>
            <pc:docMk/>
            <pc:sldMk cId="936299357" sldId="323"/>
            <ac:spMk id="3" creationId="{E35A5290-3E6F-6583-E5CF-6664D0E4CDD0}"/>
          </ac:spMkLst>
        </pc:spChg>
      </pc:sldChg>
    </pc:docChg>
  </pc:docChgLst>
  <pc:docChgLst>
    <pc:chgData name="Susan Bielmann" userId="a79a17f1-673e-4f39-a691-ea29e35682b9" providerId="ADAL" clId="{EE31D9C4-912F-4500-8C39-4D4AF7897CF4}"/>
    <pc:docChg chg="undo custSel addSld modSld">
      <pc:chgData name="Susan Bielmann" userId="a79a17f1-673e-4f39-a691-ea29e35682b9" providerId="ADAL" clId="{EE31D9C4-912F-4500-8C39-4D4AF7897CF4}" dt="2024-11-29T15:33:20.595" v="1909" actId="20577"/>
      <pc:docMkLst>
        <pc:docMk/>
      </pc:docMkLst>
      <pc:sldChg chg="modSp mod">
        <pc:chgData name="Susan Bielmann" userId="a79a17f1-673e-4f39-a691-ea29e35682b9" providerId="ADAL" clId="{EE31D9C4-912F-4500-8C39-4D4AF7897CF4}" dt="2024-11-26T15:58:50.535" v="1" actId="20577"/>
        <pc:sldMkLst>
          <pc:docMk/>
          <pc:sldMk cId="0" sldId="286"/>
        </pc:sldMkLst>
        <pc:spChg chg="mod">
          <ac:chgData name="Susan Bielmann" userId="a79a17f1-673e-4f39-a691-ea29e35682b9" providerId="ADAL" clId="{EE31D9C4-912F-4500-8C39-4D4AF7897CF4}" dt="2024-11-26T15:58:50.535" v="1" actId="20577"/>
          <ac:spMkLst>
            <pc:docMk/>
            <pc:sldMk cId="0" sldId="286"/>
            <ac:spMk id="6" creationId="{00000000-0000-0000-0000-000000000000}"/>
          </ac:spMkLst>
        </pc:spChg>
      </pc:sldChg>
      <pc:sldChg chg="addSp mod">
        <pc:chgData name="Susan Bielmann" userId="a79a17f1-673e-4f39-a691-ea29e35682b9" providerId="ADAL" clId="{EE31D9C4-912F-4500-8C39-4D4AF7897CF4}" dt="2024-11-25T13:22:56.095" v="0" actId="9405"/>
        <pc:sldMkLst>
          <pc:docMk/>
          <pc:sldMk cId="0" sldId="291"/>
        </pc:sldMkLst>
        <pc:inkChg chg="add">
          <ac:chgData name="Susan Bielmann" userId="a79a17f1-673e-4f39-a691-ea29e35682b9" providerId="ADAL" clId="{EE31D9C4-912F-4500-8C39-4D4AF7897CF4}" dt="2024-11-25T13:22:56.095" v="0" actId="9405"/>
          <ac:inkMkLst>
            <pc:docMk/>
            <pc:sldMk cId="0" sldId="291"/>
            <ac:inkMk id="2" creationId="{707BB815-7F4B-439E-2AB9-06177E5F9FD8}"/>
          </ac:inkMkLst>
        </pc:inkChg>
      </pc:sldChg>
      <pc:sldChg chg="modSp mod">
        <pc:chgData name="Susan Bielmann" userId="a79a17f1-673e-4f39-a691-ea29e35682b9" providerId="ADAL" clId="{EE31D9C4-912F-4500-8C39-4D4AF7897CF4}" dt="2024-11-26T16:00:03.081" v="103" actId="20577"/>
        <pc:sldMkLst>
          <pc:docMk/>
          <pc:sldMk cId="0" sldId="292"/>
        </pc:sldMkLst>
        <pc:spChg chg="mod">
          <ac:chgData name="Susan Bielmann" userId="a79a17f1-673e-4f39-a691-ea29e35682b9" providerId="ADAL" clId="{EE31D9C4-912F-4500-8C39-4D4AF7897CF4}" dt="2024-11-26T16:00:03.081" v="103" actId="20577"/>
          <ac:spMkLst>
            <pc:docMk/>
            <pc:sldMk cId="0" sldId="292"/>
            <ac:spMk id="6" creationId="{00000000-0000-0000-0000-000000000000}"/>
          </ac:spMkLst>
        </pc:spChg>
      </pc:sldChg>
      <pc:sldChg chg="modSp mod">
        <pc:chgData name="Susan Bielmann" userId="a79a17f1-673e-4f39-a691-ea29e35682b9" providerId="ADAL" clId="{EE31D9C4-912F-4500-8C39-4D4AF7897CF4}" dt="2024-11-26T16:03:36.817" v="305" actId="20577"/>
        <pc:sldMkLst>
          <pc:docMk/>
          <pc:sldMk cId="0" sldId="294"/>
        </pc:sldMkLst>
        <pc:spChg chg="mod">
          <ac:chgData name="Susan Bielmann" userId="a79a17f1-673e-4f39-a691-ea29e35682b9" providerId="ADAL" clId="{EE31D9C4-912F-4500-8C39-4D4AF7897CF4}" dt="2024-11-26T16:03:36.817" v="305" actId="20577"/>
          <ac:spMkLst>
            <pc:docMk/>
            <pc:sldMk cId="0" sldId="294"/>
            <ac:spMk id="6" creationId="{00000000-0000-0000-0000-000000000000}"/>
          </ac:spMkLst>
        </pc:spChg>
      </pc:sldChg>
      <pc:sldChg chg="modSp mod">
        <pc:chgData name="Susan Bielmann" userId="a79a17f1-673e-4f39-a691-ea29e35682b9" providerId="ADAL" clId="{EE31D9C4-912F-4500-8C39-4D4AF7897CF4}" dt="2024-11-26T16:07:52.595" v="416" actId="20577"/>
        <pc:sldMkLst>
          <pc:docMk/>
          <pc:sldMk cId="0" sldId="296"/>
        </pc:sldMkLst>
        <pc:spChg chg="mod">
          <ac:chgData name="Susan Bielmann" userId="a79a17f1-673e-4f39-a691-ea29e35682b9" providerId="ADAL" clId="{EE31D9C4-912F-4500-8C39-4D4AF7897CF4}" dt="2024-11-26T16:07:52.595" v="416" actId="20577"/>
          <ac:spMkLst>
            <pc:docMk/>
            <pc:sldMk cId="0" sldId="296"/>
            <ac:spMk id="6" creationId="{00000000-0000-0000-0000-000000000000}"/>
          </ac:spMkLst>
        </pc:spChg>
      </pc:sldChg>
      <pc:sldChg chg="modSp mod">
        <pc:chgData name="Susan Bielmann" userId="a79a17f1-673e-4f39-a691-ea29e35682b9" providerId="ADAL" clId="{EE31D9C4-912F-4500-8C39-4D4AF7897CF4}" dt="2024-11-26T16:19:19.228" v="751" actId="20577"/>
        <pc:sldMkLst>
          <pc:docMk/>
          <pc:sldMk cId="0" sldId="299"/>
        </pc:sldMkLst>
        <pc:spChg chg="mod">
          <ac:chgData name="Susan Bielmann" userId="a79a17f1-673e-4f39-a691-ea29e35682b9" providerId="ADAL" clId="{EE31D9C4-912F-4500-8C39-4D4AF7897CF4}" dt="2024-11-26T16:19:19.228" v="751" actId="20577"/>
          <ac:spMkLst>
            <pc:docMk/>
            <pc:sldMk cId="0" sldId="299"/>
            <ac:spMk id="6" creationId="{00000000-0000-0000-0000-000000000000}"/>
          </ac:spMkLst>
        </pc:spChg>
      </pc:sldChg>
      <pc:sldChg chg="modSp mod">
        <pc:chgData name="Susan Bielmann" userId="a79a17f1-673e-4f39-a691-ea29e35682b9" providerId="ADAL" clId="{EE31D9C4-912F-4500-8C39-4D4AF7897CF4}" dt="2024-11-26T16:10:53.192" v="440" actId="255"/>
        <pc:sldMkLst>
          <pc:docMk/>
          <pc:sldMk cId="0" sldId="300"/>
        </pc:sldMkLst>
        <pc:spChg chg="mod">
          <ac:chgData name="Susan Bielmann" userId="a79a17f1-673e-4f39-a691-ea29e35682b9" providerId="ADAL" clId="{EE31D9C4-912F-4500-8C39-4D4AF7897CF4}" dt="2024-11-26T16:10:53.192" v="440" actId="255"/>
          <ac:spMkLst>
            <pc:docMk/>
            <pc:sldMk cId="0" sldId="300"/>
            <ac:spMk id="6" creationId="{00000000-0000-0000-0000-000000000000}"/>
          </ac:spMkLst>
        </pc:spChg>
      </pc:sldChg>
      <pc:sldChg chg="modSp mod">
        <pc:chgData name="Susan Bielmann" userId="a79a17f1-673e-4f39-a691-ea29e35682b9" providerId="ADAL" clId="{EE31D9C4-912F-4500-8C39-4D4AF7897CF4}" dt="2024-11-26T16:10:12.584" v="439" actId="20577"/>
        <pc:sldMkLst>
          <pc:docMk/>
          <pc:sldMk cId="0" sldId="304"/>
        </pc:sldMkLst>
        <pc:spChg chg="mod">
          <ac:chgData name="Susan Bielmann" userId="a79a17f1-673e-4f39-a691-ea29e35682b9" providerId="ADAL" clId="{EE31D9C4-912F-4500-8C39-4D4AF7897CF4}" dt="2024-11-26T16:10:12.584" v="439" actId="20577"/>
          <ac:spMkLst>
            <pc:docMk/>
            <pc:sldMk cId="0" sldId="304"/>
            <ac:spMk id="6" creationId="{00000000-0000-0000-0000-000000000000}"/>
          </ac:spMkLst>
        </pc:spChg>
      </pc:sldChg>
      <pc:sldChg chg="modSp mod">
        <pc:chgData name="Susan Bielmann" userId="a79a17f1-673e-4f39-a691-ea29e35682b9" providerId="ADAL" clId="{EE31D9C4-912F-4500-8C39-4D4AF7897CF4}" dt="2024-11-26T16:13:47.330" v="553" actId="20577"/>
        <pc:sldMkLst>
          <pc:docMk/>
          <pc:sldMk cId="0" sldId="313"/>
        </pc:sldMkLst>
        <pc:spChg chg="mod">
          <ac:chgData name="Susan Bielmann" userId="a79a17f1-673e-4f39-a691-ea29e35682b9" providerId="ADAL" clId="{EE31D9C4-912F-4500-8C39-4D4AF7897CF4}" dt="2024-11-26T16:13:47.330" v="553" actId="20577"/>
          <ac:spMkLst>
            <pc:docMk/>
            <pc:sldMk cId="0" sldId="313"/>
            <ac:spMk id="6" creationId="{00000000-0000-0000-0000-000000000000}"/>
          </ac:spMkLst>
        </pc:spChg>
      </pc:sldChg>
      <pc:sldChg chg="modSp mod">
        <pc:chgData name="Susan Bielmann" userId="a79a17f1-673e-4f39-a691-ea29e35682b9" providerId="ADAL" clId="{EE31D9C4-912F-4500-8C39-4D4AF7897CF4}" dt="2024-11-29T15:18:03.696" v="963" actId="948"/>
        <pc:sldMkLst>
          <pc:docMk/>
          <pc:sldMk cId="0" sldId="314"/>
        </pc:sldMkLst>
        <pc:spChg chg="mod">
          <ac:chgData name="Susan Bielmann" userId="a79a17f1-673e-4f39-a691-ea29e35682b9" providerId="ADAL" clId="{EE31D9C4-912F-4500-8C39-4D4AF7897CF4}" dt="2024-11-29T15:18:03.696" v="963" actId="948"/>
          <ac:spMkLst>
            <pc:docMk/>
            <pc:sldMk cId="0" sldId="314"/>
            <ac:spMk id="6" creationId="{00000000-0000-0000-0000-000000000000}"/>
          </ac:spMkLst>
        </pc:spChg>
      </pc:sldChg>
      <pc:sldChg chg="modSp mod">
        <pc:chgData name="Susan Bielmann" userId="a79a17f1-673e-4f39-a691-ea29e35682b9" providerId="ADAL" clId="{EE31D9C4-912F-4500-8C39-4D4AF7897CF4}" dt="2024-11-26T16:01:23.769" v="204" actId="20577"/>
        <pc:sldMkLst>
          <pc:docMk/>
          <pc:sldMk cId="2920843047" sldId="320"/>
        </pc:sldMkLst>
        <pc:spChg chg="mod">
          <ac:chgData name="Susan Bielmann" userId="a79a17f1-673e-4f39-a691-ea29e35682b9" providerId="ADAL" clId="{EE31D9C4-912F-4500-8C39-4D4AF7897CF4}" dt="2024-11-26T16:01:23.769" v="204" actId="20577"/>
          <ac:spMkLst>
            <pc:docMk/>
            <pc:sldMk cId="2920843047" sldId="320"/>
            <ac:spMk id="6" creationId="{00000000-0000-0000-0000-000000000000}"/>
          </ac:spMkLst>
        </pc:spChg>
      </pc:sldChg>
      <pc:sldChg chg="modSp mod">
        <pc:chgData name="Susan Bielmann" userId="a79a17f1-673e-4f39-a691-ea29e35682b9" providerId="ADAL" clId="{EE31D9C4-912F-4500-8C39-4D4AF7897CF4}" dt="2024-11-26T16:05:37.573" v="411" actId="255"/>
        <pc:sldMkLst>
          <pc:docMk/>
          <pc:sldMk cId="2979190928" sldId="322"/>
        </pc:sldMkLst>
        <pc:spChg chg="mod">
          <ac:chgData name="Susan Bielmann" userId="a79a17f1-673e-4f39-a691-ea29e35682b9" providerId="ADAL" clId="{EE31D9C4-912F-4500-8C39-4D4AF7897CF4}" dt="2024-11-26T16:05:37.573" v="411" actId="255"/>
          <ac:spMkLst>
            <pc:docMk/>
            <pc:sldMk cId="2979190928" sldId="322"/>
            <ac:spMk id="6" creationId="{00000000-0000-0000-0000-000000000000}"/>
          </ac:spMkLst>
        </pc:spChg>
      </pc:sldChg>
      <pc:sldChg chg="modSp mod">
        <pc:chgData name="Susan Bielmann" userId="a79a17f1-673e-4f39-a691-ea29e35682b9" providerId="ADAL" clId="{EE31D9C4-912F-4500-8C39-4D4AF7897CF4}" dt="2024-11-26T16:24:37.291" v="870" actId="14100"/>
        <pc:sldMkLst>
          <pc:docMk/>
          <pc:sldMk cId="936299357" sldId="323"/>
        </pc:sldMkLst>
        <pc:spChg chg="mod">
          <ac:chgData name="Susan Bielmann" userId="a79a17f1-673e-4f39-a691-ea29e35682b9" providerId="ADAL" clId="{EE31D9C4-912F-4500-8C39-4D4AF7897CF4}" dt="2024-11-26T16:24:37.291" v="870" actId="14100"/>
          <ac:spMkLst>
            <pc:docMk/>
            <pc:sldMk cId="936299357" sldId="323"/>
            <ac:spMk id="3" creationId="{E35A5290-3E6F-6583-E5CF-6664D0E4CDD0}"/>
          </ac:spMkLst>
        </pc:spChg>
      </pc:sldChg>
      <pc:sldChg chg="addSp modSp new mod">
        <pc:chgData name="Susan Bielmann" userId="a79a17f1-673e-4f39-a691-ea29e35682b9" providerId="ADAL" clId="{EE31D9C4-912F-4500-8C39-4D4AF7897CF4}" dt="2024-11-29T15:33:20.595" v="1909" actId="20577"/>
        <pc:sldMkLst>
          <pc:docMk/>
          <pc:sldMk cId="3899127891" sldId="324"/>
        </pc:sldMkLst>
        <pc:spChg chg="mod">
          <ac:chgData name="Susan Bielmann" userId="a79a17f1-673e-4f39-a691-ea29e35682b9" providerId="ADAL" clId="{EE31D9C4-912F-4500-8C39-4D4AF7897CF4}" dt="2024-11-29T15:18:52.776" v="971" actId="1076"/>
          <ac:spMkLst>
            <pc:docMk/>
            <pc:sldMk cId="3899127891" sldId="324"/>
            <ac:spMk id="2" creationId="{4BAF0FB3-5020-DBF9-4D05-F3B213DB291F}"/>
          </ac:spMkLst>
        </pc:spChg>
        <pc:spChg chg="mod">
          <ac:chgData name="Susan Bielmann" userId="a79a17f1-673e-4f39-a691-ea29e35682b9" providerId="ADAL" clId="{EE31D9C4-912F-4500-8C39-4D4AF7897CF4}" dt="2024-11-29T15:33:20.595" v="1909" actId="20577"/>
          <ac:spMkLst>
            <pc:docMk/>
            <pc:sldMk cId="3899127891" sldId="324"/>
            <ac:spMk id="3" creationId="{EE7F1DC9-FCE4-E58D-3E3C-D31099B381D8}"/>
          </ac:spMkLst>
        </pc:spChg>
        <pc:grpChg chg="mod">
          <ac:chgData name="Susan Bielmann" userId="a79a17f1-673e-4f39-a691-ea29e35682b9" providerId="ADAL" clId="{EE31D9C4-912F-4500-8C39-4D4AF7897CF4}" dt="2024-11-29T15:30:17.358" v="1705"/>
          <ac:grpSpMkLst>
            <pc:docMk/>
            <pc:sldMk cId="3899127891" sldId="324"/>
            <ac:grpSpMk id="8" creationId="{706463BC-34A9-8A9B-4B8E-BBB9826FEE31}"/>
          </ac:grpSpMkLst>
        </pc:grpChg>
        <pc:inkChg chg="add">
          <ac:chgData name="Susan Bielmann" userId="a79a17f1-673e-4f39-a691-ea29e35682b9" providerId="ADAL" clId="{EE31D9C4-912F-4500-8C39-4D4AF7897CF4}" dt="2024-11-29T15:30:14.267" v="1701" actId="9405"/>
          <ac:inkMkLst>
            <pc:docMk/>
            <pc:sldMk cId="3899127891" sldId="324"/>
            <ac:inkMk id="4" creationId="{EE6C059E-210F-FFC6-083E-2665F40A50EC}"/>
          </ac:inkMkLst>
        </pc:inkChg>
        <pc:inkChg chg="add">
          <ac:chgData name="Susan Bielmann" userId="a79a17f1-673e-4f39-a691-ea29e35682b9" providerId="ADAL" clId="{EE31D9C4-912F-4500-8C39-4D4AF7897CF4}" dt="2024-11-29T15:30:15.401" v="1702" actId="9405"/>
          <ac:inkMkLst>
            <pc:docMk/>
            <pc:sldMk cId="3899127891" sldId="324"/>
            <ac:inkMk id="5" creationId="{F944B04C-DA68-7C95-F0A9-74FD6DF21664}"/>
          </ac:inkMkLst>
        </pc:inkChg>
        <pc:inkChg chg="add mod">
          <ac:chgData name="Susan Bielmann" userId="a79a17f1-673e-4f39-a691-ea29e35682b9" providerId="ADAL" clId="{EE31D9C4-912F-4500-8C39-4D4AF7897CF4}" dt="2024-11-29T15:30:17.358" v="1705"/>
          <ac:inkMkLst>
            <pc:docMk/>
            <pc:sldMk cId="3899127891" sldId="324"/>
            <ac:inkMk id="6" creationId="{AB380FDD-326F-A6C3-358E-1D8EEC23DB8F}"/>
          </ac:inkMkLst>
        </pc:inkChg>
        <pc:inkChg chg="add mod">
          <ac:chgData name="Susan Bielmann" userId="a79a17f1-673e-4f39-a691-ea29e35682b9" providerId="ADAL" clId="{EE31D9C4-912F-4500-8C39-4D4AF7897CF4}" dt="2024-11-29T15:30:17.358" v="1705"/>
          <ac:inkMkLst>
            <pc:docMk/>
            <pc:sldMk cId="3899127891" sldId="324"/>
            <ac:inkMk id="7" creationId="{946A91D5-33D0-13AB-1790-C1BDEAC1154F}"/>
          </ac:inkMkLst>
        </pc:ink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9" cy="496333"/>
          </a:xfrm>
          <a:prstGeom prst="rect">
            <a:avLst/>
          </a:prstGeom>
        </p:spPr>
        <p:txBody>
          <a:bodyPr vert="horz" lIns="91815" tIns="45907" rIns="91815" bIns="45907" rtlCol="0"/>
          <a:lstStyle>
            <a:lvl1pPr algn="l">
              <a:defRPr sz="1200"/>
            </a:lvl1pPr>
          </a:lstStyle>
          <a:p>
            <a:endParaRPr lang="fr-FR"/>
          </a:p>
        </p:txBody>
      </p:sp>
      <p:sp>
        <p:nvSpPr>
          <p:cNvPr id="3" name="Espace réservé de la date 2"/>
          <p:cNvSpPr>
            <a:spLocks noGrp="1"/>
          </p:cNvSpPr>
          <p:nvPr>
            <p:ph type="dt" sz="quarter" idx="1"/>
          </p:nvPr>
        </p:nvSpPr>
        <p:spPr>
          <a:xfrm>
            <a:off x="3777606" y="0"/>
            <a:ext cx="2889939" cy="496333"/>
          </a:xfrm>
          <a:prstGeom prst="rect">
            <a:avLst/>
          </a:prstGeom>
        </p:spPr>
        <p:txBody>
          <a:bodyPr vert="horz" lIns="91815" tIns="45907" rIns="91815" bIns="45907" rtlCol="0"/>
          <a:lstStyle>
            <a:lvl1pPr algn="r">
              <a:defRPr sz="1200"/>
            </a:lvl1pPr>
          </a:lstStyle>
          <a:p>
            <a:fld id="{8915947E-EC7A-4E1A-BF29-C6D37BCD032B}" type="datetimeFigureOut">
              <a:rPr lang="fr-FR" smtClean="0"/>
              <a:pPr/>
              <a:t>29/11/2024</a:t>
            </a:fld>
            <a:endParaRPr lang="fr-FR"/>
          </a:p>
        </p:txBody>
      </p:sp>
      <p:sp>
        <p:nvSpPr>
          <p:cNvPr id="4" name="Espace réservé du pied de page 3"/>
          <p:cNvSpPr>
            <a:spLocks noGrp="1"/>
          </p:cNvSpPr>
          <p:nvPr>
            <p:ph type="ftr" sz="quarter" idx="2"/>
          </p:nvPr>
        </p:nvSpPr>
        <p:spPr>
          <a:xfrm>
            <a:off x="0" y="9428583"/>
            <a:ext cx="2889939" cy="496333"/>
          </a:xfrm>
          <a:prstGeom prst="rect">
            <a:avLst/>
          </a:prstGeom>
        </p:spPr>
        <p:txBody>
          <a:bodyPr vert="horz" lIns="91815" tIns="45907" rIns="91815" bIns="45907"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6" y="9428583"/>
            <a:ext cx="2889939" cy="496333"/>
          </a:xfrm>
          <a:prstGeom prst="rect">
            <a:avLst/>
          </a:prstGeom>
        </p:spPr>
        <p:txBody>
          <a:bodyPr vert="horz" lIns="91815" tIns="45907" rIns="91815" bIns="45907" rtlCol="0" anchor="b"/>
          <a:lstStyle>
            <a:lvl1pPr algn="r">
              <a:defRPr sz="1200"/>
            </a:lvl1pPr>
          </a:lstStyle>
          <a:p>
            <a:fld id="{3434EFBE-B88D-4BA3-8B52-716FB3BA5899}" type="slidenum">
              <a:rPr lang="fr-FR" smtClean="0"/>
              <a:pPr/>
              <a:t>‹N°›</a:t>
            </a:fld>
            <a:endParaRPr lang="fr-FR"/>
          </a:p>
        </p:txBody>
      </p:sp>
    </p:spTree>
    <p:extLst>
      <p:ext uri="{BB962C8B-B14F-4D97-AF65-F5344CB8AC3E}">
        <p14:creationId xmlns:p14="http://schemas.microsoft.com/office/powerpoint/2010/main" val="426386935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18T13:13:35.823"/>
    </inkml:context>
    <inkml:brush xml:id="br0">
      <inkml:brushProperty name="width" value="0.05" units="cm"/>
      <inkml:brushProperty name="height" value="0.05" units="cm"/>
    </inkml:brush>
  </inkml:definitions>
  <inkml:trace contextRef="#ctx0" brushRef="#br0">86 69 11519 0 0,'-33'9'1234'0'0,"19"-4"-1567"0"0,-23 4 0 0 0,35-9 324 0 0,4-2 86 0 0,4-6-238 0 0,0 1-1 0 0,1-1 0 0 0,0 2 0 0 0,1-1 1 0 0,-1 1-1 0 0,12-7 0 0 0,1-2-215 0 0,4-4-78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29T15:30:16.813"/>
    </inkml:context>
    <inkml:brush xml:id="br0">
      <inkml:brushProperty name="width" value="0.05" units="cm"/>
      <inkml:brushProperty name="height" value="0.05" units="cm"/>
    </inkml:brush>
  </inkml:definitions>
  <inkml:trace contextRef="#ctx0" brushRef="#br0">54 105 14279 0 0,'0'0'6816'0'0</inkml:trace>
  <inkml:trace contextRef="#ctx0" brushRef="#br0" timeOffset="1">1 1 16127 0 0,'0'0'5208'0'0,"11"1"-8480"0"0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30T16:14:31.682"/>
    </inkml:context>
    <inkml:brush xml:id="br0">
      <inkml:brushProperty name="width" value="0.05" units="cm"/>
      <inkml:brushProperty name="height" value="0.05" units="cm"/>
      <inkml:brushProperty name="color" value="#E71224"/>
    </inkml:brush>
  </inkml:definitions>
  <inkml:trace contextRef="#ctx0" brushRef="#br0">2304 48 24575,'-1175'0'0,"976"-12"0,-13-1 0,103 12 0,-110-16 0,195 15 0,1 0 0,0 1 0,-1 2 0,1 0 0,0 2 0,0 0 0,0 1 0,0 2 0,0 0 0,-41 19 0,58-21 0,-1 1 0,1-1 0,0 1 0,0 1 0,1-1 0,0 1 0,0 0 0,0 0 0,0 0 0,1 1 0,0 0 0,1 0 0,0 0 0,0 0 0,0 0 0,1 1 0,0-1 0,-2 12 0,0 3 0,1 0 0,2 1 0,0 0 0,1-1 0,3 27 0,0-36 0,1 1 0,0-1 0,0 0 0,2 0 0,-1 0 0,2-1 0,-1 1 0,13 15 0,5 11 0,-11-20 0,0-2 0,1 1 0,20 18 0,-12-12 0,-1-5 0,1 0 0,1-1 0,0-1 0,1-2 0,1 0 0,0-1 0,1-2 0,41 14 0,-15-4 0,-32-13 0,0-1 0,0-1 0,1 0 0,23 3 0,63 16 0,-84-19 0,0-1 0,1 0 0,-1-2 0,40 2 0,233 10 0,158-7 0,-263-12 0,-64 5 0,137-5 0,-250 3 0,-1-1 0,0-1 0,1 0 0,-1-1 0,0-1 0,0 0 0,-1 0 0,1-1 0,-1-1 0,0 0 0,0-1 0,-1 0 0,17-14 0,-17 12 0,0-1 0,-1 0 0,0-1 0,-1 0 0,0 0 0,-1-1 0,0 0 0,-1 0 0,6-15 0,5-14 0,16-60 0,-27 74 0,-2 0 0,-1 0 0,0 0 0,-2-1 0,-2-33 0,-1 45 0,-1-1 0,-1 0 0,0 1 0,-1-1 0,0 1 0,-2 0 0,0 0 0,0 1 0,-16-25 0,10 20 0,-1 1 0,-1 0 0,0 1 0,-2 0 0,0 2 0,-34-28 0,44 40-114,-2 1 1,1 0-1,0 1 0,0-1 0,-1 1 1,1 1-1,-1-1 0,0 1 0,1 1 1,-1-1-1,-11 2 0,-2-1-6712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25T13:22:56.011"/>
    </inkml:context>
    <inkml:brush xml:id="br0">
      <inkml:brushProperty name="width" value="0.05" units="cm"/>
      <inkml:brushProperty name="height" value="0.05" units="cm"/>
    </inkml:brush>
  </inkml:definitions>
  <inkml:trace contextRef="#ctx0" brushRef="#br0">96 0 2303 0 0,'0'0'96'0'0,"-15"7"32"0"0,-4-1-128 0 0,3 1 0 0 0,4-3 0 0 0,2 1 2984 0 0,-3 1 360 0 0,2-2-2888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18T13:33:48.476"/>
    </inkml:context>
    <inkml:brush xml:id="br0">
      <inkml:brushProperty name="width" value="0.05" units="cm"/>
      <inkml:brushProperty name="height" value="0.05" units="cm"/>
    </inkml:brush>
  </inkml:definitions>
  <inkml:trace contextRef="#ctx0" brushRef="#br0">250 82 11055 0 0,'-24'-11'984'0'0,"-3"0"-792"0"0,-2 1-192 0 0,-2 0 0 0 0,-2 2 2416 0 0,5 1 440 0 0,1 2 88 0 0,8-2 24 0 0,4 1-2400 0 0,5 4-480 0 0,4 0-88 0 0,19 1-3896 0 0,14 0-1672 0 0,11 1-832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18T13:33:49.693"/>
    </inkml:context>
    <inkml:brush xml:id="br0">
      <inkml:brushProperty name="width" value="0.05" units="cm"/>
      <inkml:brushProperty name="height" value="0.05" units="cm"/>
    </inkml:brush>
  </inkml:definitions>
  <inkml:trace contextRef="#ctx0" brushRef="#br0">83 159 3223 0 0,'0'0'143'0'0,"-2"0"-3"0"0,-19-12-459 0 0,16 7 1574 0 0,0 0 0 0 0,-1 1 1 0 0,-7-12-1 0 0,8 10 169 0 0,1-1-1 0 0,0 0 1 0 0,-5-9 0 0 0,1-8-545 0 0,8 23-877 0 0,0-1 0 0 0,0 1 1 0 0,0-1-1 0 0,0 0 0 0 0,0 1 0 0 0,0-1 1 0 0,0 1-1 0 0,0-1 0 0 0,1 1 0 0 0,-1-1 1 0 0,1 1-1 0 0,-1-1 0 0 0,1 1 1 0 0,0-1-1 0 0,-1 1 0 0 0,1 0 0 0 0,0-1 1 0 0,0 1-1 0 0,0 0 0 0 0,0 0 0 0 0,0-1 1 0 0,0 1-1 0 0,0 0 0 0 0,0 0 0 0 0,1 0 1 0 0,-1 0-1 0 0,3-1 0 0 0,0 0-421 0 0,1-1 1 0 0,0 1-1 0 0,0 0 0 0 0,0 0 0 0 0,1 1 1 0 0,7-2-1 0 0,3 0-984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18T13:33:50.487"/>
    </inkml:context>
    <inkml:brush xml:id="br0">
      <inkml:brushProperty name="width" value="0.05" units="cm"/>
      <inkml:brushProperty name="height" value="0.05" units="cm"/>
    </inkml:brush>
  </inkml:definitions>
  <inkml:trace contextRef="#ctx0" brushRef="#br0">66 19 10135 0 0,'-10'-4'896'0'0,"-2"0"-712"0"0,-1 0-184 0 0,0 1 0 0 0,3 1 6736 0 0,3 0-6672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29T15:30:14.251"/>
    </inkml:context>
    <inkml:brush xml:id="br0">
      <inkml:brushProperty name="width" value="0.05" units="cm"/>
      <inkml:brushProperty name="height" value="0.05" units="cm"/>
    </inkml:brush>
  </inkml:definitions>
  <inkml:trace contextRef="#ctx0" brushRef="#br0">1 3 7367 0 0,'0'0'12166'0'0,"0"0"-12149"0"0,0 0 1 0 0,1 0-1 0 0,-1-1 1 0 0,0 1-1 0 0,1 0 1 0 0,-1 0 0 0 0,0-1-1 0 0,1 1 1 0 0,-1 0-1 0 0,0 0 1 0 0,1 0 0 0 0,-1 0-1 0 0,1-1 1 0 0,-1 1-1 0 0,0 0 1 0 0,1 0 0 0 0,-1 0-1 0 0,1 0 1 0 0,-1 0-1 0 0,1 0 1 0 0,7 4-4903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29T15:30:15.399"/>
    </inkml:context>
    <inkml:brush xml:id="br0">
      <inkml:brushProperty name="width" value="0.05" units="cm"/>
      <inkml:brushProperty name="height" value="0.05" units="cm"/>
    </inkml:brush>
  </inkml:definitions>
  <inkml:trace contextRef="#ctx0" brushRef="#br0">7 10 14279 0 0,'0'0'4456'0'0,"-4"-2"-4368"0"0,1-5 9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11-29T15:30:16.383"/>
    </inkml:context>
    <inkml:brush xml:id="br0">
      <inkml:brushProperty name="width" value="0.05" units="cm"/>
      <inkml:brushProperty name="height" value="0.05" units="cm"/>
    </inkml:brush>
  </inkml:definitions>
  <inkml:trace contextRef="#ctx0" brushRef="#br0">1 8 15231 0 0,'0'0'3190'0'0,"-1"-8"-2730"0"0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9" cy="496333"/>
          </a:xfrm>
          <a:prstGeom prst="rect">
            <a:avLst/>
          </a:prstGeom>
        </p:spPr>
        <p:txBody>
          <a:bodyPr vert="horz" wrap="square" lIns="91815" tIns="45907" rIns="91815" bIns="45907" numCol="1" anchor="t" anchorCtr="0" compatLnSpc="1">
            <a:prstTxWarp prst="textNoShape">
              <a:avLst/>
            </a:prstTxWarp>
          </a:bodyPr>
          <a:lstStyle>
            <a:lvl1pPr algn="l">
              <a:defRPr sz="1200">
                <a:latin typeface="Calibri" pitchFamily="34" charset="0"/>
              </a:defRPr>
            </a:lvl1pPr>
          </a:lstStyle>
          <a:p>
            <a:endParaRPr lang="fr-CH"/>
          </a:p>
        </p:txBody>
      </p:sp>
      <p:sp>
        <p:nvSpPr>
          <p:cNvPr id="3" name="Datumsplatzhalter 2"/>
          <p:cNvSpPr>
            <a:spLocks noGrp="1"/>
          </p:cNvSpPr>
          <p:nvPr>
            <p:ph type="dt" idx="1"/>
          </p:nvPr>
        </p:nvSpPr>
        <p:spPr>
          <a:xfrm>
            <a:off x="3777606" y="0"/>
            <a:ext cx="2889939" cy="496333"/>
          </a:xfrm>
          <a:prstGeom prst="rect">
            <a:avLst/>
          </a:prstGeom>
        </p:spPr>
        <p:txBody>
          <a:bodyPr vert="horz" wrap="square" lIns="91815" tIns="45907" rIns="91815" bIns="45907" numCol="1" anchor="t" anchorCtr="0" compatLnSpc="1">
            <a:prstTxWarp prst="textNoShape">
              <a:avLst/>
            </a:prstTxWarp>
          </a:bodyPr>
          <a:lstStyle>
            <a:lvl1pPr algn="r">
              <a:defRPr sz="1200">
                <a:latin typeface="Calibri" pitchFamily="34" charset="0"/>
              </a:defRPr>
            </a:lvl1pPr>
          </a:lstStyle>
          <a:p>
            <a:fld id="{E032694F-FD2E-45AC-9D43-536C462D8729}" type="datetime1">
              <a:rPr lang="fr-CH" smtClean="0"/>
              <a:pPr/>
              <a:t>29.11.2024</a:t>
            </a:fld>
            <a:endParaRPr lang="fr-CH"/>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wrap="square" lIns="91815" tIns="45907" rIns="91815" bIns="45907" numCol="1" anchor="ctr" anchorCtr="0" compatLnSpc="1">
            <a:prstTxWarp prst="textNoShape">
              <a:avLst/>
            </a:prstTxWarp>
          </a:bodyPr>
          <a:lstStyle/>
          <a:p>
            <a:pPr lvl="0"/>
            <a:endParaRPr lang="en-GB" dirty="0"/>
          </a:p>
        </p:txBody>
      </p:sp>
      <p:sp>
        <p:nvSpPr>
          <p:cNvPr id="5" name="Notizenplatzhalter 4"/>
          <p:cNvSpPr>
            <a:spLocks noGrp="1"/>
          </p:cNvSpPr>
          <p:nvPr>
            <p:ph type="body" sz="quarter" idx="3"/>
          </p:nvPr>
        </p:nvSpPr>
        <p:spPr>
          <a:xfrm>
            <a:off x="666909" y="4715155"/>
            <a:ext cx="5335270" cy="4466988"/>
          </a:xfrm>
          <a:prstGeom prst="rect">
            <a:avLst/>
          </a:prstGeom>
        </p:spPr>
        <p:txBody>
          <a:bodyPr vert="horz" wrap="square" lIns="91815" tIns="45907" rIns="91815" bIns="45907" numCol="1" anchor="t" anchorCtr="0" compatLnSpc="1">
            <a:prstTxWarp prst="textNoShape">
              <a:avLst/>
            </a:prstTxWarp>
            <a:normAutofit/>
          </a:bodyPr>
          <a:lstStyle/>
          <a:p>
            <a:pPr lvl="0"/>
            <a:r>
              <a:rPr lang="fr-CH"/>
              <a:t>Textmasterformate durch Klicken bearbeiten</a:t>
            </a:r>
          </a:p>
          <a:p>
            <a:pPr lvl="1"/>
            <a:r>
              <a:rPr lang="fr-CH"/>
              <a:t>Zweite Ebene</a:t>
            </a:r>
          </a:p>
          <a:p>
            <a:pPr lvl="2"/>
            <a:r>
              <a:rPr lang="fr-CH"/>
              <a:t>Dritte Ebene</a:t>
            </a:r>
          </a:p>
          <a:p>
            <a:pPr lvl="3"/>
            <a:r>
              <a:rPr lang="fr-CH"/>
              <a:t>Vierte Ebene</a:t>
            </a:r>
          </a:p>
          <a:p>
            <a:pPr lvl="4"/>
            <a:r>
              <a:rPr lang="fr-CH"/>
              <a:t>Fünfte Ebene</a:t>
            </a:r>
          </a:p>
        </p:txBody>
      </p:sp>
      <p:sp>
        <p:nvSpPr>
          <p:cNvPr id="6" name="Fußzeilenplatzhalter 5"/>
          <p:cNvSpPr>
            <a:spLocks noGrp="1"/>
          </p:cNvSpPr>
          <p:nvPr>
            <p:ph type="ftr" sz="quarter" idx="4"/>
          </p:nvPr>
        </p:nvSpPr>
        <p:spPr>
          <a:xfrm>
            <a:off x="0" y="9428583"/>
            <a:ext cx="2889939" cy="496333"/>
          </a:xfrm>
          <a:prstGeom prst="rect">
            <a:avLst/>
          </a:prstGeom>
        </p:spPr>
        <p:txBody>
          <a:bodyPr vert="horz" wrap="square" lIns="91815" tIns="45907" rIns="91815" bIns="45907" numCol="1" anchor="b" anchorCtr="0" compatLnSpc="1">
            <a:prstTxWarp prst="textNoShape">
              <a:avLst/>
            </a:prstTxWarp>
          </a:bodyPr>
          <a:lstStyle>
            <a:lvl1pPr algn="l">
              <a:defRPr sz="1200">
                <a:latin typeface="Calibri" pitchFamily="34" charset="0"/>
              </a:defRPr>
            </a:lvl1pPr>
          </a:lstStyle>
          <a:p>
            <a:endParaRPr lang="fr-CH"/>
          </a:p>
        </p:txBody>
      </p:sp>
      <p:sp>
        <p:nvSpPr>
          <p:cNvPr id="7" name="Foliennummernplatzhalter 6"/>
          <p:cNvSpPr>
            <a:spLocks noGrp="1"/>
          </p:cNvSpPr>
          <p:nvPr>
            <p:ph type="sldNum" sz="quarter" idx="5"/>
          </p:nvPr>
        </p:nvSpPr>
        <p:spPr>
          <a:xfrm>
            <a:off x="3777606" y="9428583"/>
            <a:ext cx="2889939" cy="496333"/>
          </a:xfrm>
          <a:prstGeom prst="rect">
            <a:avLst/>
          </a:prstGeom>
        </p:spPr>
        <p:txBody>
          <a:bodyPr vert="horz" wrap="square" lIns="91815" tIns="45907" rIns="91815" bIns="45907" numCol="1" anchor="b" anchorCtr="0" compatLnSpc="1">
            <a:prstTxWarp prst="textNoShape">
              <a:avLst/>
            </a:prstTxWarp>
          </a:bodyPr>
          <a:lstStyle>
            <a:lvl1pPr algn="r">
              <a:defRPr sz="1200">
                <a:latin typeface="Calibri" pitchFamily="34" charset="0"/>
              </a:defRPr>
            </a:lvl1pPr>
          </a:lstStyle>
          <a:p>
            <a:fld id="{C1870A02-3A71-4083-BCC0-4D14A98E74AD}" type="slidenum">
              <a:rPr lang="fr-CH" smtClean="0"/>
              <a:pPr/>
              <a:t>‹N°›</a:t>
            </a:fld>
            <a:endParaRPr lang="fr-CH"/>
          </a:p>
        </p:txBody>
      </p:sp>
    </p:spTree>
    <p:extLst>
      <p:ext uri="{BB962C8B-B14F-4D97-AF65-F5344CB8AC3E}">
        <p14:creationId xmlns:p14="http://schemas.microsoft.com/office/powerpoint/2010/main" val="3530548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p:cNvSpPr>
          <p:nvPr>
            <p:ph type="sldImg"/>
          </p:nvPr>
        </p:nvSpPr>
        <p:spPr bwMode="auto">
          <a:noFill/>
          <a:ln>
            <a:solidFill>
              <a:srgbClr val="000000"/>
            </a:solidFill>
            <a:miter lim="800000"/>
            <a:headEnd/>
            <a:tailEnd/>
          </a:ln>
        </p:spPr>
      </p:sp>
      <p:sp>
        <p:nvSpPr>
          <p:cNvPr id="10243" name="Notizenplatzhalter 2"/>
          <p:cNvSpPr>
            <a:spLocks noGrp="1"/>
          </p:cNvSpPr>
          <p:nvPr>
            <p:ph type="body" idx="1"/>
          </p:nvPr>
        </p:nvSpPr>
        <p:spPr bwMode="auto">
          <a:noFill/>
        </p:spPr>
        <p:txBody>
          <a:bodyPr/>
          <a:lstStyle/>
          <a:p>
            <a:pPr eaLnBrk="1" hangingPunct="1">
              <a:spcBef>
                <a:spcPct val="0"/>
              </a:spcBef>
            </a:pPr>
            <a:endParaRPr lang="fr-CH" dirty="0"/>
          </a:p>
        </p:txBody>
      </p:sp>
      <p:sp>
        <p:nvSpPr>
          <p:cNvPr id="10244" name="Foliennummernplatzhalter 3"/>
          <p:cNvSpPr>
            <a:spLocks noGrp="1"/>
          </p:cNvSpPr>
          <p:nvPr>
            <p:ph type="sldNum" sz="quarter" idx="5"/>
          </p:nvPr>
        </p:nvSpPr>
        <p:spPr bwMode="auto">
          <a:noFill/>
          <a:ln>
            <a:miter lim="800000"/>
            <a:headEnd/>
            <a:tailEnd/>
          </a:ln>
        </p:spPr>
        <p:txBody>
          <a:bodyPr/>
          <a:lstStyle/>
          <a:p>
            <a:fld id="{B0049294-DB17-4029-A513-C1869F63CAA3}" type="slidenum">
              <a:rPr lang="fr-CH" smtClean="0"/>
              <a:pPr/>
              <a:t>1</a:t>
            </a:fld>
            <a:endParaRPr lang="fr-CH"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11</a:t>
            </a:fld>
            <a:endParaRPr lang="fr-CH"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12</a:t>
            </a:fld>
            <a:endParaRPr lang="fr-CH" dirty="0"/>
          </a:p>
        </p:txBody>
      </p:sp>
    </p:spTree>
    <p:extLst>
      <p:ext uri="{BB962C8B-B14F-4D97-AF65-F5344CB8AC3E}">
        <p14:creationId xmlns:p14="http://schemas.microsoft.com/office/powerpoint/2010/main" val="2852453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13</a:t>
            </a:fld>
            <a:endParaRPr lang="fr-CH"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14</a:t>
            </a:fld>
            <a:endParaRPr lang="fr-C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15</a:t>
            </a:fld>
            <a:endParaRPr lang="fr-CH"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16</a:t>
            </a:fld>
            <a:endParaRPr lang="fr-CH"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17</a:t>
            </a:fld>
            <a:endParaRPr lang="fr-CH"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18</a:t>
            </a:fld>
            <a:endParaRPr lang="fr-CH"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19</a:t>
            </a:fld>
            <a:endParaRPr lang="fr-CH"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20</a:t>
            </a:fld>
            <a:endParaRPr lang="fr-C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a:t>
            </a:fld>
            <a:endParaRPr lang="fr-CH"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22</a:t>
            </a:fld>
            <a:endParaRPr lang="fr-CH"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23</a:t>
            </a:fld>
            <a:endParaRPr lang="fr-CH"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24</a:t>
            </a:fld>
            <a:endParaRPr lang="fr-CH"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26</a:t>
            </a:fld>
            <a:endParaRPr lang="fr-CH" dirty="0"/>
          </a:p>
        </p:txBody>
      </p:sp>
    </p:spTree>
    <p:extLst>
      <p:ext uri="{BB962C8B-B14F-4D97-AF65-F5344CB8AC3E}">
        <p14:creationId xmlns:p14="http://schemas.microsoft.com/office/powerpoint/2010/main" val="1106082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3</a:t>
            </a:fld>
            <a:endParaRPr lang="fr-CH"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5</a:t>
            </a:fld>
            <a:endParaRPr lang="fr-CH"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6</a:t>
            </a:fld>
            <a:endParaRPr lang="fr-C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7</a:t>
            </a:fld>
            <a:endParaRPr lang="fr-C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8</a:t>
            </a:fld>
            <a:endParaRPr lang="fr-C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9</a:t>
            </a:fld>
            <a:endParaRPr lang="fr-C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fr-CH" dirty="0"/>
          </a:p>
        </p:txBody>
      </p:sp>
      <p:sp>
        <p:nvSpPr>
          <p:cNvPr id="4" name="Foliennummernplatzhalter 3"/>
          <p:cNvSpPr>
            <a:spLocks noGrp="1"/>
          </p:cNvSpPr>
          <p:nvPr>
            <p:ph type="sldNum" sz="quarter" idx="10"/>
          </p:nvPr>
        </p:nvSpPr>
        <p:spPr/>
        <p:txBody>
          <a:bodyPr/>
          <a:lstStyle/>
          <a:p>
            <a:fld id="{C1870A02-3A71-4083-BCC0-4D14A98E74AD}" type="slidenum">
              <a:rPr lang="fr-CH" smtClean="0"/>
              <a:pPr/>
              <a:t>10</a:t>
            </a:fld>
            <a:endParaRPr lang="fr-CH" dirty="0"/>
          </a:p>
        </p:txBody>
      </p:sp>
    </p:spTree>
    <p:extLst>
      <p:ext uri="{BB962C8B-B14F-4D97-AF65-F5344CB8AC3E}">
        <p14:creationId xmlns:p14="http://schemas.microsoft.com/office/powerpoint/2010/main" val="305763572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9.xml"/><Relationship Id="rId7"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9"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2" Type="http://schemas.openxmlformats.org/officeDocument/2006/relationships/tags" Target="../tags/tag66.xml"/><Relationship Id="rId16" Type="http://schemas.openxmlformats.org/officeDocument/2006/relationships/oleObject" Target="../embeddings/oleObject13.bin"/><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slideMaster" Target="../slideMasters/slideMaster1.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86.xml"/><Relationship Id="rId13" Type="http://schemas.openxmlformats.org/officeDocument/2006/relationships/slideMaster" Target="../slideMasters/slideMaster1.xml"/><Relationship Id="rId3" Type="http://schemas.openxmlformats.org/officeDocument/2006/relationships/tags" Target="../tags/tag81.xml"/><Relationship Id="rId7" Type="http://schemas.openxmlformats.org/officeDocument/2006/relationships/tags" Target="../tags/tag85.xml"/><Relationship Id="rId12" Type="http://schemas.openxmlformats.org/officeDocument/2006/relationships/tags" Target="../tags/tag90.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tags" Target="../tags/tag84.xml"/><Relationship Id="rId11" Type="http://schemas.openxmlformats.org/officeDocument/2006/relationships/tags" Target="../tags/tag89.xml"/><Relationship Id="rId5" Type="http://schemas.openxmlformats.org/officeDocument/2006/relationships/tags" Target="../tags/tag83.xml"/><Relationship Id="rId10" Type="http://schemas.openxmlformats.org/officeDocument/2006/relationships/tags" Target="../tags/tag88.xml"/><Relationship Id="rId4" Type="http://schemas.openxmlformats.org/officeDocument/2006/relationships/tags" Target="../tags/tag82.xml"/><Relationship Id="rId9" Type="http://schemas.openxmlformats.org/officeDocument/2006/relationships/tags" Target="../tags/tag87.xml"/><Relationship Id="rId14" Type="http://schemas.openxmlformats.org/officeDocument/2006/relationships/oleObject" Target="../embeddings/oleObject14.bin"/></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98.xml"/><Relationship Id="rId3" Type="http://schemas.openxmlformats.org/officeDocument/2006/relationships/tags" Target="../tags/tag93.xml"/><Relationship Id="rId7" Type="http://schemas.openxmlformats.org/officeDocument/2006/relationships/tags" Target="../tags/tag97.xml"/><Relationship Id="rId12" Type="http://schemas.openxmlformats.org/officeDocument/2006/relationships/oleObject" Target="../embeddings/oleObject15.bin"/><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tags" Target="../tags/tag96.xml"/><Relationship Id="rId11" Type="http://schemas.openxmlformats.org/officeDocument/2006/relationships/slideMaster" Target="../slideMasters/slideMaster1.xml"/><Relationship Id="rId5" Type="http://schemas.openxmlformats.org/officeDocument/2006/relationships/tags" Target="../tags/tag95.xml"/><Relationship Id="rId10" Type="http://schemas.openxmlformats.org/officeDocument/2006/relationships/tags" Target="../tags/tag100.xml"/><Relationship Id="rId4" Type="http://schemas.openxmlformats.org/officeDocument/2006/relationships/tags" Target="../tags/tag94.xml"/><Relationship Id="rId9" Type="http://schemas.openxmlformats.org/officeDocument/2006/relationships/tags" Target="../tags/tag99.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8.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10" Type="http://schemas.openxmlformats.org/officeDocument/2006/relationships/oleObject" Target="../embeddings/oleObject16.bin"/><Relationship Id="rId4" Type="http://schemas.openxmlformats.org/officeDocument/2006/relationships/tags" Target="../tags/tag104.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tags" Target="../tags/tag111.xml"/><Relationship Id="rId7" Type="http://schemas.openxmlformats.org/officeDocument/2006/relationships/slideMaster" Target="../slideMasters/slideMaster1.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tags" Target="../tags/tag112.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122.xml"/><Relationship Id="rId13" Type="http://schemas.openxmlformats.org/officeDocument/2006/relationships/oleObject" Target="../embeddings/oleObject18.bin"/><Relationship Id="rId3" Type="http://schemas.openxmlformats.org/officeDocument/2006/relationships/tags" Target="../tags/tag117.xml"/><Relationship Id="rId7" Type="http://schemas.openxmlformats.org/officeDocument/2006/relationships/tags" Target="../tags/tag121.xml"/><Relationship Id="rId12" Type="http://schemas.openxmlformats.org/officeDocument/2006/relationships/slideMaster" Target="../slideMasters/slideMaster1.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11" Type="http://schemas.openxmlformats.org/officeDocument/2006/relationships/tags" Target="../tags/tag125.xml"/><Relationship Id="rId5" Type="http://schemas.openxmlformats.org/officeDocument/2006/relationships/tags" Target="../tags/tag119.xml"/><Relationship Id="rId10" Type="http://schemas.openxmlformats.org/officeDocument/2006/relationships/tags" Target="../tags/tag124.xml"/><Relationship Id="rId4" Type="http://schemas.openxmlformats.org/officeDocument/2006/relationships/tags" Target="../tags/tag118.xml"/><Relationship Id="rId9" Type="http://schemas.openxmlformats.org/officeDocument/2006/relationships/tags" Target="../tags/tag123.xml"/></Relationships>
</file>

<file path=ppt/slideLayouts/_rels/slideLayout2.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3.xml"/><Relationship Id="rId7"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s>
</file>

<file path=ppt/slideLayouts/_rels/slideLayout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29.xml"/><Relationship Id="rId7"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40.xml"/><Relationship Id="rId13" Type="http://schemas.openxmlformats.org/officeDocument/2006/relationships/tags" Target="../tags/tag45.xml"/><Relationship Id="rId18" Type="http://schemas.openxmlformats.org/officeDocument/2006/relationships/tags" Target="../tags/tag50.xml"/><Relationship Id="rId3" Type="http://schemas.openxmlformats.org/officeDocument/2006/relationships/tags" Target="../tags/tag35.xml"/><Relationship Id="rId21" Type="http://schemas.openxmlformats.org/officeDocument/2006/relationships/tags" Target="../tags/tag53.xml"/><Relationship Id="rId7" Type="http://schemas.openxmlformats.org/officeDocument/2006/relationships/tags" Target="../tags/tag39.xml"/><Relationship Id="rId12" Type="http://schemas.openxmlformats.org/officeDocument/2006/relationships/tags" Target="../tags/tag44.xml"/><Relationship Id="rId17" Type="http://schemas.openxmlformats.org/officeDocument/2006/relationships/tags" Target="../tags/tag49.xml"/><Relationship Id="rId2" Type="http://schemas.openxmlformats.org/officeDocument/2006/relationships/tags" Target="../tags/tag34.xml"/><Relationship Id="rId16" Type="http://schemas.openxmlformats.org/officeDocument/2006/relationships/tags" Target="../tags/tag48.xml"/><Relationship Id="rId20" Type="http://schemas.openxmlformats.org/officeDocument/2006/relationships/tags" Target="../tags/tag52.xml"/><Relationship Id="rId1" Type="http://schemas.openxmlformats.org/officeDocument/2006/relationships/tags" Target="../tags/tag33.xml"/><Relationship Id="rId6" Type="http://schemas.openxmlformats.org/officeDocument/2006/relationships/tags" Target="../tags/tag38.xml"/><Relationship Id="rId11" Type="http://schemas.openxmlformats.org/officeDocument/2006/relationships/tags" Target="../tags/tag43.xml"/><Relationship Id="rId24" Type="http://schemas.openxmlformats.org/officeDocument/2006/relationships/oleObject" Target="../embeddings/oleObject9.bin"/><Relationship Id="rId5" Type="http://schemas.openxmlformats.org/officeDocument/2006/relationships/tags" Target="../tags/tag37.xml"/><Relationship Id="rId15" Type="http://schemas.openxmlformats.org/officeDocument/2006/relationships/tags" Target="../tags/tag47.xml"/><Relationship Id="rId23" Type="http://schemas.openxmlformats.org/officeDocument/2006/relationships/slideMaster" Target="../slideMasters/slideMaster1.xml"/><Relationship Id="rId10" Type="http://schemas.openxmlformats.org/officeDocument/2006/relationships/tags" Target="../tags/tag42.xml"/><Relationship Id="rId19" Type="http://schemas.openxmlformats.org/officeDocument/2006/relationships/tags" Target="../tags/tag51.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tags" Target="../tags/tag46.xml"/><Relationship Id="rId22" Type="http://schemas.openxmlformats.org/officeDocument/2006/relationships/tags" Target="../tags/tag54.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5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graphicFrame>
        <p:nvGraphicFramePr>
          <p:cNvPr id="11" name="Objekt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11" name="Objekt 10"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036" name="Title Placeholder 1"/>
          <p:cNvSpPr>
            <a:spLocks noGrp="1"/>
          </p:cNvSpPr>
          <p:nvPr>
            <p:ph type="ctrTitle" hasCustomPrompt="1"/>
            <p:custDataLst>
              <p:tags r:id="rId1"/>
            </p:custDataLst>
          </p:nvPr>
        </p:nvSpPr>
        <p:spPr>
          <a:xfrm>
            <a:off x="455613" y="1548000"/>
            <a:ext cx="8289925" cy="948978"/>
          </a:xfrm>
        </p:spPr>
        <p:txBody>
          <a:bodyPr/>
          <a:lstStyle>
            <a:lvl1pPr>
              <a:lnSpc>
                <a:spcPts val="3700"/>
              </a:lnSpc>
              <a:defRPr sz="3200" smtClean="0">
                <a:latin typeface="Arial" charset="0"/>
              </a:defRPr>
            </a:lvl1pPr>
          </a:lstStyle>
          <a:p>
            <a:r>
              <a:rPr lang="fr-CH" dirty="0"/>
              <a:t>Cliquer pour insérer un titre</a:t>
            </a:r>
            <a:br>
              <a:rPr lang="fr-CH" dirty="0"/>
            </a:br>
            <a:r>
              <a:rPr lang="fr-CH" dirty="0"/>
              <a:t>—</a:t>
            </a:r>
          </a:p>
        </p:txBody>
      </p:sp>
      <p:sp>
        <p:nvSpPr>
          <p:cNvPr id="44037" name="Text Placeholder 2"/>
          <p:cNvSpPr>
            <a:spLocks noGrp="1"/>
          </p:cNvSpPr>
          <p:nvPr>
            <p:ph type="subTitle" idx="1" hasCustomPrompt="1"/>
            <p:custDataLst>
              <p:tags r:id="rId2"/>
            </p:custDataLst>
          </p:nvPr>
        </p:nvSpPr>
        <p:spPr>
          <a:xfrm>
            <a:off x="455613" y="3564000"/>
            <a:ext cx="8289925" cy="274638"/>
          </a:xfrm>
        </p:spPr>
        <p:txBody>
          <a:bodyPr/>
          <a:lstStyle>
            <a:lvl1pPr>
              <a:defRPr sz="1800" smtClean="0">
                <a:latin typeface="Arial" charset="0"/>
              </a:defRPr>
            </a:lvl1pPr>
          </a:lstStyle>
          <a:p>
            <a:r>
              <a:rPr lang="fr-CH" dirty="0"/>
              <a:t>Cliquer pour insérer un sous-titre</a:t>
            </a:r>
          </a:p>
        </p:txBody>
      </p:sp>
      <p:pic>
        <p:nvPicPr>
          <p:cNvPr id="13" name="Picture 12" descr="logo_etat_FR_vers_compacte.jpg"/>
          <p:cNvPicPr>
            <a:picLocks noChangeAspect="1"/>
          </p:cNvPicPr>
          <p:nvPr userDrawn="1">
            <p:custDataLst>
              <p:tags r:id="rId3"/>
            </p:custDataLst>
          </p:nvPr>
        </p:nvPicPr>
        <p:blipFill>
          <a:blip r:embed="rId9"/>
          <a:stretch>
            <a:fillRect/>
          </a:stretch>
        </p:blipFill>
        <p:spPr>
          <a:xfrm>
            <a:off x="468000" y="417600"/>
            <a:ext cx="1584000" cy="607789"/>
          </a:xfrm>
          <a:prstGeom prst="rect">
            <a:avLst/>
          </a:prstGeom>
        </p:spPr>
      </p:pic>
      <p:sp>
        <p:nvSpPr>
          <p:cNvPr id="9" name="TextBox 8"/>
          <p:cNvSpPr txBox="1"/>
          <p:nvPr userDrawn="1">
            <p:custDataLst>
              <p:tags r:id="rId4"/>
            </p:custDataLst>
          </p:nvPr>
        </p:nvSpPr>
        <p:spPr>
          <a:xfrm>
            <a:off x="4572000" y="363600"/>
            <a:ext cx="4173538" cy="651140"/>
          </a:xfrm>
          <a:prstGeom prst="rect">
            <a:avLst/>
          </a:prstGeom>
        </p:spPr>
        <p:txBody>
          <a:bodyPr vert="horz" wrap="square" lIns="0" tIns="0" rIns="0" bIns="0" rtlCol="0">
            <a:spAutoFit/>
          </a:bodyPr>
          <a:lstStyle/>
          <a:p>
            <a:pPr algn="l"/>
            <a:r>
              <a:rPr lang="fr-CH" sz="1000" b="1" kern="1200" dirty="0">
                <a:solidFill>
                  <a:schemeClr val="tx1"/>
                </a:solidFill>
                <a:latin typeface="Arial" charset="0"/>
                <a:ea typeface="ＭＳ Ｐゴシック" pitchFamily="-112" charset="-128"/>
                <a:cs typeface="+mn-cs"/>
              </a:rPr>
              <a:t>Service de la formation professionnelle </a:t>
            </a:r>
            <a:r>
              <a:rPr lang="fr-CH" sz="1000" kern="1200" dirty="0">
                <a:solidFill>
                  <a:schemeClr val="tx1"/>
                </a:solidFill>
                <a:latin typeface="Arial" charset="0"/>
                <a:ea typeface="ＭＳ Ｐゴシック" pitchFamily="-112" charset="-128"/>
                <a:cs typeface="+mn-cs"/>
              </a:rPr>
              <a:t>SFP</a:t>
            </a:r>
            <a:endParaRPr lang="fr-FR" sz="1000" kern="1200" dirty="0">
              <a:solidFill>
                <a:schemeClr val="tx1"/>
              </a:solidFill>
              <a:latin typeface="Arial" charset="0"/>
              <a:ea typeface="ＭＳ Ｐゴシック" pitchFamily="-112" charset="-128"/>
              <a:cs typeface="+mn-cs"/>
            </a:endParaRPr>
          </a:p>
          <a:p>
            <a:pPr algn="l"/>
            <a:r>
              <a:rPr lang="de-DE" sz="1000" b="1" kern="1200" dirty="0">
                <a:solidFill>
                  <a:schemeClr val="tx1"/>
                </a:solidFill>
                <a:latin typeface="Arial" charset="0"/>
                <a:ea typeface="ＭＳ Ｐゴシック" pitchFamily="-112" charset="-128"/>
                <a:cs typeface="+mn-cs"/>
              </a:rPr>
              <a:t>Amt für Berufsbildung </a:t>
            </a:r>
            <a:r>
              <a:rPr lang="de-DE" sz="1000" kern="1200" dirty="0">
                <a:solidFill>
                  <a:schemeClr val="tx1"/>
                </a:solidFill>
                <a:latin typeface="Arial" charset="0"/>
                <a:ea typeface="ＭＳ Ｐゴシック" pitchFamily="-112" charset="-128"/>
                <a:cs typeface="+mn-cs"/>
              </a:rPr>
              <a:t>BBA</a:t>
            </a:r>
            <a:endParaRPr lang="fr-FR" sz="1000" kern="1200" dirty="0">
              <a:solidFill>
                <a:schemeClr val="tx1"/>
              </a:solidFill>
              <a:latin typeface="Arial" charset="0"/>
              <a:ea typeface="ＭＳ Ｐゴシック" pitchFamily="-112" charset="-128"/>
              <a:cs typeface="+mn-cs"/>
            </a:endParaRPr>
          </a:p>
          <a:p>
            <a:pPr algn="l">
              <a:lnSpc>
                <a:spcPts val="1350"/>
              </a:lnSpc>
              <a:spcAft>
                <a:spcPts val="0"/>
              </a:spcAft>
              <a:buClr>
                <a:srgbClr val="074EA1"/>
              </a:buClr>
            </a:pPr>
            <a:r>
              <a:rPr lang="fr-CH" sz="1000" b="0" dirty="0"/>
              <a:t>Commission de qualification</a:t>
            </a:r>
            <a:r>
              <a:rPr lang="fr-CH" sz="1000" b="0" baseline="0" dirty="0"/>
              <a:t> – </a:t>
            </a:r>
            <a:r>
              <a:rPr lang="fr-CH" sz="1000" b="0" baseline="0" dirty="0" err="1"/>
              <a:t>Assistant-e</a:t>
            </a:r>
            <a:r>
              <a:rPr lang="fr-CH" sz="1000" b="0" baseline="0" dirty="0"/>
              <a:t> socio-éducatif/-</a:t>
            </a:r>
            <a:r>
              <a:rPr lang="fr-CH" sz="1000" b="0" baseline="0" dirty="0" err="1"/>
              <a:t>ve</a:t>
            </a:r>
            <a:r>
              <a:rPr lang="fr-CH" sz="1000" b="0" baseline="0" dirty="0"/>
              <a:t> CFC</a:t>
            </a:r>
            <a:endParaRPr lang="fr-CH" sz="1000" b="0" i="0" dirty="0"/>
          </a:p>
          <a:p>
            <a:pPr marL="0" marR="0" indent="0" algn="l" defTabSz="457200" rtl="0" eaLnBrk="1" fontAlgn="base" latinLnBrk="0" hangingPunct="1">
              <a:lnSpc>
                <a:spcPts val="1350"/>
              </a:lnSpc>
              <a:spcBef>
                <a:spcPct val="0"/>
              </a:spcBef>
              <a:spcAft>
                <a:spcPts val="0"/>
              </a:spcAft>
              <a:buClr>
                <a:srgbClr val="074EA1"/>
              </a:buClr>
              <a:buSzTx/>
              <a:buFontTx/>
              <a:buNone/>
              <a:tabLst/>
              <a:defRPr/>
            </a:pPr>
            <a:r>
              <a:rPr lang="fr-CH" sz="1000" b="0" i="0" dirty="0" err="1"/>
              <a:t>Qualifikationskommission</a:t>
            </a:r>
            <a:r>
              <a:rPr lang="fr-CH" sz="1000" b="0" i="0" baseline="0" dirty="0"/>
              <a:t> – </a:t>
            </a:r>
            <a:r>
              <a:rPr lang="fr-CH" sz="1000" b="0" i="0" baseline="0" dirty="0" err="1"/>
              <a:t>Fachfrau</a:t>
            </a:r>
            <a:r>
              <a:rPr lang="fr-CH" sz="1000" b="0" i="0" baseline="0" dirty="0"/>
              <a:t>/-</a:t>
            </a:r>
            <a:r>
              <a:rPr lang="fr-CH" sz="1000" b="0" i="0" baseline="0" dirty="0" err="1"/>
              <a:t>mann</a:t>
            </a:r>
            <a:r>
              <a:rPr lang="fr-CH" sz="1000" b="0" i="0" baseline="0" dirty="0"/>
              <a:t> </a:t>
            </a:r>
            <a:r>
              <a:rPr lang="fr-CH" sz="1000" b="0" i="0" baseline="0" dirty="0" err="1"/>
              <a:t>Betreuung</a:t>
            </a:r>
            <a:r>
              <a:rPr lang="fr-CH" sz="1000" b="0" i="0" baseline="0" dirty="0"/>
              <a:t> EFZ</a:t>
            </a:r>
            <a:endParaRPr lang="fr-CH" sz="1000" b="0" i="0" dirty="0"/>
          </a:p>
        </p:txBody>
      </p:sp>
      <p:sp>
        <p:nvSpPr>
          <p:cNvPr id="10" name="TextBox 9"/>
          <p:cNvSpPr txBox="1"/>
          <p:nvPr userDrawn="1">
            <p:custDataLst>
              <p:tags r:id="rId5"/>
            </p:custDataLst>
          </p:nvPr>
        </p:nvSpPr>
        <p:spPr>
          <a:xfrm>
            <a:off x="468000" y="6147687"/>
            <a:ext cx="5354638" cy="498000"/>
          </a:xfrm>
          <a:prstGeom prst="rect">
            <a:avLst/>
          </a:prstGeom>
        </p:spPr>
        <p:txBody>
          <a:bodyPr vert="horz" wrap="square" lIns="0" tIns="0" rIns="0" bIns="0" rtlCol="0">
            <a:spAutoFit/>
          </a:bodyPr>
          <a:lstStyle/>
          <a:p>
            <a:pPr algn="l">
              <a:lnSpc>
                <a:spcPts val="1300"/>
              </a:lnSpc>
              <a:spcAft>
                <a:spcPts val="0"/>
              </a:spcAft>
              <a:buClr>
                <a:srgbClr val="074EA1"/>
              </a:buClr>
            </a:pPr>
            <a:r>
              <a:rPr lang="fr-CH" sz="1000" b="0" i="0" dirty="0"/>
              <a:t>—</a:t>
            </a:r>
          </a:p>
          <a:p>
            <a:pPr algn="l">
              <a:lnSpc>
                <a:spcPts val="1300"/>
              </a:lnSpc>
              <a:spcAft>
                <a:spcPts val="0"/>
              </a:spcAft>
              <a:buClr>
                <a:srgbClr val="074EA1"/>
              </a:buClr>
            </a:pPr>
            <a:r>
              <a:rPr lang="fr-CH" sz="1000" b="0" i="0" dirty="0"/>
              <a:t>Direction de</a:t>
            </a:r>
            <a:r>
              <a:rPr lang="fr-CH" sz="1000" b="0" i="0" baseline="0" dirty="0"/>
              <a:t> l’économie et de l’emploi</a:t>
            </a:r>
            <a:r>
              <a:rPr lang="fr-CH" sz="1000" b="1" dirty="0"/>
              <a:t> DEE</a:t>
            </a:r>
          </a:p>
          <a:p>
            <a:pPr algn="l">
              <a:lnSpc>
                <a:spcPts val="1300"/>
              </a:lnSpc>
              <a:spcAft>
                <a:spcPts val="0"/>
              </a:spcAft>
              <a:buClr>
                <a:srgbClr val="074EA1"/>
              </a:buClr>
            </a:pPr>
            <a:r>
              <a:rPr lang="fr-CH" sz="1000" b="0" i="0" dirty="0" err="1"/>
              <a:t>Volkswirtschaftsdirektion</a:t>
            </a:r>
            <a:r>
              <a:rPr lang="fr-CH" sz="1000" b="0" i="0" dirty="0"/>
              <a:t> </a:t>
            </a:r>
            <a:r>
              <a:rPr lang="fr-CH" sz="1000" b="1" i="0" dirty="0"/>
              <a:t>VWD</a:t>
            </a:r>
            <a:endParaRPr lang="fr-CH" sz="1000" b="0" i="0" dirty="0"/>
          </a:p>
        </p:txBody>
      </p:sp>
      <p:cxnSp>
        <p:nvCxnSpPr>
          <p:cNvPr id="8" name="Straight Connector 7"/>
          <p:cNvCxnSpPr/>
          <p:nvPr userDrawn="1">
            <p:custDataLst>
              <p:tags r:id="rId6"/>
            </p:custDataLst>
          </p:nvPr>
        </p:nvCxnSpPr>
        <p:spPr>
          <a:xfrm>
            <a:off x="450000" y="12636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Layout Foto Quer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12" name="Objekt 11"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57199" y="1766400"/>
            <a:ext cx="8242301" cy="307777"/>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10" name="Textplatzhalter 9"/>
          <p:cNvSpPr>
            <a:spLocks noGrp="1"/>
          </p:cNvSpPr>
          <p:nvPr>
            <p:ph type="body" sz="quarter" idx="13" hasCustomPrompt="1"/>
            <p:custDataLst>
              <p:tags r:id="rId3"/>
            </p:custDataLst>
          </p:nvPr>
        </p:nvSpPr>
        <p:spPr>
          <a:xfrm>
            <a:off x="457200" y="1327200"/>
            <a:ext cx="8242300"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zwei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a:t>Cliquez pour modifier le style du titre</a:t>
            </a:r>
            <a:endParaRPr lang="en-US"/>
          </a:p>
        </p:txBody>
      </p:sp>
      <p:sp>
        <p:nvSpPr>
          <p:cNvPr id="4" name="Bildplatzhalter 3"/>
          <p:cNvSpPr>
            <a:spLocks noGrp="1"/>
          </p:cNvSpPr>
          <p:nvPr>
            <p:ph type="pic" sz="quarter" idx="10"/>
          </p:nvPr>
        </p:nvSpPr>
        <p:spPr>
          <a:xfrm>
            <a:off x="457200" y="1371600"/>
            <a:ext cx="4032000" cy="4644000"/>
          </a:xfrm>
        </p:spPr>
        <p:txBody>
          <a:bodyPr/>
          <a:lstStyle/>
          <a:p>
            <a:r>
              <a:rPr lang="fr-FR"/>
              <a:t>Cliquez sur l'icône pour ajouter une image</a:t>
            </a:r>
            <a:endParaRPr lang="en-US"/>
          </a:p>
        </p:txBody>
      </p:sp>
      <p:sp>
        <p:nvSpPr>
          <p:cNvPr id="5" name="Bildplatzhalter 3"/>
          <p:cNvSpPr>
            <a:spLocks noGrp="1"/>
          </p:cNvSpPr>
          <p:nvPr>
            <p:ph type="pic" sz="quarter" idx="11"/>
          </p:nvPr>
        </p:nvSpPr>
        <p:spPr>
          <a:xfrm>
            <a:off x="4667500" y="1371600"/>
            <a:ext cx="4032000" cy="4644000"/>
          </a:xfrm>
        </p:spPr>
        <p:txBody>
          <a:bodyPr/>
          <a:lstStyle/>
          <a:p>
            <a:r>
              <a:rPr lang="fr-FR"/>
              <a:t>Cliquez sur l'icône pour ajouter une image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Grafik">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6" name="Objekt 5"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2"/>
            </p:custDataLst>
          </p:nvPr>
        </p:nvSpPr>
        <p:spPr>
          <a:xfrm>
            <a:off x="457200" y="2407920"/>
            <a:ext cx="8242300" cy="1846659"/>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1" name="Textplatzhalter 9"/>
          <p:cNvSpPr>
            <a:spLocks noGrp="1"/>
          </p:cNvSpPr>
          <p:nvPr>
            <p:ph type="body" sz="quarter" idx="13"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Prozess 6er">
    <p:spTree>
      <p:nvGrpSpPr>
        <p:cNvPr id="1" name=""/>
        <p:cNvGrpSpPr/>
        <p:nvPr/>
      </p:nvGrpSpPr>
      <p:grpSpPr>
        <a:xfrm>
          <a:off x="0" y="0"/>
          <a:ext cx="0" cy="0"/>
          <a:chOff x="0" y="0"/>
          <a:chExt cx="0" cy="0"/>
        </a:xfrm>
      </p:grpSpPr>
      <p:graphicFrame>
        <p:nvGraphicFramePr>
          <p:cNvPr id="27" name="Objekt 2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6" imgW="0" imgH="0" progId="">
                  <p:embed/>
                </p:oleObj>
              </mc:Choice>
              <mc:Fallback>
                <p:oleObj name="think-cell Slide" r:id="rId16" imgW="0" imgH="0" progId="">
                  <p:embed/>
                  <p:pic>
                    <p:nvPicPr>
                      <p:cNvPr id="27" name="Objekt 26"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hasCustomPrompt="1"/>
            <p:custDataLst>
              <p:tags r:id="rId2"/>
            </p:custDataLst>
          </p:nvPr>
        </p:nvSpPr>
        <p:spPr>
          <a:xfrm>
            <a:off x="573226" y="2373243"/>
            <a:ext cx="1260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3"/>
            </p:custDataLst>
          </p:nvPr>
        </p:nvSpPr>
        <p:spPr>
          <a:xfrm>
            <a:off x="573226" y="3113577"/>
            <a:ext cx="1260000" cy="1538883"/>
          </a:xfrm>
        </p:spPr>
        <p:txBody>
          <a:bodyPr wrap="square">
            <a:spAutoFit/>
          </a:bodyPr>
          <a:lstStyle>
            <a:lvl1pPr>
              <a:defRPr/>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4"/>
            </p:custDataLst>
          </p:nvPr>
        </p:nvSpPr>
        <p:spPr>
          <a:xfrm>
            <a:off x="2032186" y="2373243"/>
            <a:ext cx="1260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16" hasCustomPrompt="1"/>
            <p:custDataLst>
              <p:tags r:id="rId5"/>
            </p:custDataLst>
          </p:nvPr>
        </p:nvSpPr>
        <p:spPr>
          <a:xfrm>
            <a:off x="2032186" y="3113577"/>
            <a:ext cx="1260000" cy="307777"/>
          </a:xfrm>
        </p:spPr>
        <p:txBody>
          <a:bodyPr wrap="square">
            <a:spAutoFit/>
          </a:bodyPr>
          <a:lstStyle>
            <a:lvl1pPr>
              <a:defRPr b="0"/>
            </a:lvl1pPr>
          </a:lstStyle>
          <a:p>
            <a:pPr lvl="0"/>
            <a:r>
              <a:rPr lang="fr-CH" dirty="0" err="1"/>
              <a:t>Titel</a:t>
            </a:r>
            <a:endParaRPr lang="fr-CH" dirty="0"/>
          </a:p>
        </p:txBody>
      </p:sp>
      <p:sp>
        <p:nvSpPr>
          <p:cNvPr id="18" name="Textplatzhalter 7"/>
          <p:cNvSpPr>
            <a:spLocks noGrp="1"/>
          </p:cNvSpPr>
          <p:nvPr>
            <p:ph type="body" sz="quarter" idx="17" hasCustomPrompt="1"/>
            <p:custDataLst>
              <p:tags r:id="rId6"/>
            </p:custDataLst>
          </p:nvPr>
        </p:nvSpPr>
        <p:spPr>
          <a:xfrm>
            <a:off x="3363702" y="2373243"/>
            <a:ext cx="1260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7"/>
            </p:custDataLst>
          </p:nvPr>
        </p:nvSpPr>
        <p:spPr>
          <a:xfrm>
            <a:off x="3363702" y="3113577"/>
            <a:ext cx="1260000" cy="307777"/>
          </a:xfrm>
        </p:spPr>
        <p:txBody>
          <a:bodyPr wrap="square">
            <a:spAutoFit/>
          </a:bodyPr>
          <a:lstStyle>
            <a:lvl1pPr>
              <a:defRPr b="0"/>
            </a:lvl1pPr>
          </a:lstStyle>
          <a:p>
            <a:pPr lvl="0"/>
            <a:r>
              <a:rPr lang="fr-CH" dirty="0"/>
              <a:t>Titel</a:t>
            </a:r>
          </a:p>
        </p:txBody>
      </p:sp>
      <p:sp>
        <p:nvSpPr>
          <p:cNvPr id="20" name="Textplatzhalter 7"/>
          <p:cNvSpPr>
            <a:spLocks noGrp="1"/>
          </p:cNvSpPr>
          <p:nvPr>
            <p:ph type="body" sz="quarter" idx="19" hasCustomPrompt="1"/>
            <p:custDataLst>
              <p:tags r:id="rId8"/>
            </p:custDataLst>
          </p:nvPr>
        </p:nvSpPr>
        <p:spPr>
          <a:xfrm>
            <a:off x="4695218" y="2373243"/>
            <a:ext cx="126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9"/>
            </p:custDataLst>
          </p:nvPr>
        </p:nvSpPr>
        <p:spPr>
          <a:xfrm>
            <a:off x="4695218" y="3113577"/>
            <a:ext cx="126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10"/>
            </p:custDataLst>
          </p:nvPr>
        </p:nvSpPr>
        <p:spPr>
          <a:xfrm>
            <a:off x="6026733" y="2373243"/>
            <a:ext cx="1260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11"/>
            </p:custDataLst>
          </p:nvPr>
        </p:nvSpPr>
        <p:spPr>
          <a:xfrm>
            <a:off x="6026733" y="3113577"/>
            <a:ext cx="1260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12"/>
            </p:custDataLst>
          </p:nvPr>
        </p:nvSpPr>
        <p:spPr>
          <a:xfrm>
            <a:off x="7358248" y="2373243"/>
            <a:ext cx="12600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13"/>
            </p:custDataLst>
          </p:nvPr>
        </p:nvSpPr>
        <p:spPr>
          <a:xfrm>
            <a:off x="7358248" y="3113577"/>
            <a:ext cx="1260000" cy="307777"/>
          </a:xfrm>
        </p:spPr>
        <p:txBody>
          <a:bodyPr wrap="square">
            <a:spAutoFit/>
          </a:bodyPr>
          <a:lstStyle>
            <a:lvl1pPr>
              <a:defRPr b="0"/>
            </a:lvl1pPr>
          </a:lstStyle>
          <a:p>
            <a:pPr lvl="0"/>
            <a:r>
              <a:rPr lang="fr-CH" dirty="0"/>
              <a:t>Titel</a:t>
            </a:r>
          </a:p>
        </p:txBody>
      </p:sp>
      <p:sp>
        <p:nvSpPr>
          <p:cNvPr id="28" name="Textplatzhalter 9"/>
          <p:cNvSpPr>
            <a:spLocks noGrp="1"/>
          </p:cNvSpPr>
          <p:nvPr>
            <p:ph type="body" sz="quarter" idx="13" hasCustomPrompt="1"/>
            <p:custDataLst>
              <p:tags r:id="rId14"/>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Prozess 5er">
    <p:spTree>
      <p:nvGrpSpPr>
        <p:cNvPr id="1" name=""/>
        <p:cNvGrpSpPr/>
        <p:nvPr/>
      </p:nvGrpSpPr>
      <p:grpSpPr>
        <a:xfrm>
          <a:off x="0" y="0"/>
          <a:ext cx="0" cy="0"/>
          <a:chOff x="0" y="0"/>
          <a:chExt cx="0" cy="0"/>
        </a:xfrm>
      </p:grpSpPr>
      <p:graphicFrame>
        <p:nvGraphicFramePr>
          <p:cNvPr id="31" name="Objekt 3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4" imgW="0" imgH="0" progId="">
                  <p:embed/>
                </p:oleObj>
              </mc:Choice>
              <mc:Fallback>
                <p:oleObj name="think-cell Slide" r:id="rId14" imgW="0" imgH="0" progId="">
                  <p:embed/>
                  <p:pic>
                    <p:nvPicPr>
                      <p:cNvPr id="31" name="Objekt 30"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1512000" cy="307777"/>
          </a:xfrm>
        </p:spPr>
        <p:txBody>
          <a:bodyPr wrap="square">
            <a:spAutoFit/>
          </a:bodyPr>
          <a:lstStyle>
            <a:lvl1pPr>
              <a:defRPr b="1"/>
            </a:lvl1pPr>
          </a:lstStyle>
          <a:p>
            <a:pPr lvl="0"/>
            <a:r>
              <a:rPr lang="fr-CH"/>
              <a:t>Titel</a:t>
            </a:r>
            <a:endParaRPr lang="fr-CH" dirty="0"/>
          </a:p>
        </p:txBody>
      </p:sp>
      <p:sp>
        <p:nvSpPr>
          <p:cNvPr id="15" name="Textplatzhalter 7"/>
          <p:cNvSpPr>
            <a:spLocks noGrp="1"/>
          </p:cNvSpPr>
          <p:nvPr>
            <p:ph type="body" sz="quarter" idx="14"/>
            <p:custDataLst>
              <p:tags r:id="rId2"/>
            </p:custDataLst>
          </p:nvPr>
        </p:nvSpPr>
        <p:spPr>
          <a:xfrm>
            <a:off x="573226" y="3113577"/>
            <a:ext cx="1519237" cy="1231106"/>
          </a:xfrm>
        </p:spPr>
        <p:txBody>
          <a:bodyPr wrap="square">
            <a:spAutoFit/>
          </a:bodyPr>
          <a:lstStyle>
            <a:lvl1pPr>
              <a:defRPr/>
            </a:lvl1pPr>
          </a:lstStyle>
          <a:p>
            <a:pPr lvl="0"/>
            <a:r>
              <a:rPr lang="fr-FR"/>
              <a:t>Cliquez pour modifier les styles du texte du masque</a:t>
            </a:r>
          </a:p>
        </p:txBody>
      </p:sp>
      <p:sp>
        <p:nvSpPr>
          <p:cNvPr id="18" name="Textplatzhalter 7"/>
          <p:cNvSpPr>
            <a:spLocks noGrp="1"/>
          </p:cNvSpPr>
          <p:nvPr>
            <p:ph type="body" sz="quarter" idx="17" hasCustomPrompt="1"/>
            <p:custDataLst>
              <p:tags r:id="rId3"/>
            </p:custDataLst>
          </p:nvPr>
        </p:nvSpPr>
        <p:spPr>
          <a:xfrm>
            <a:off x="2307236" y="2373243"/>
            <a:ext cx="1512000" cy="307777"/>
          </a:xfrm>
        </p:spPr>
        <p:txBody>
          <a:bodyPr wrap="square">
            <a:spAutoFit/>
          </a:bodyPr>
          <a:lstStyle>
            <a:lvl1pPr>
              <a:defRPr b="1"/>
            </a:lvl1pPr>
          </a:lstStyle>
          <a:p>
            <a:pPr lvl="0"/>
            <a:r>
              <a:rPr lang="fr-CH" dirty="0"/>
              <a:t>Titel</a:t>
            </a:r>
          </a:p>
        </p:txBody>
      </p:sp>
      <p:sp>
        <p:nvSpPr>
          <p:cNvPr id="19" name="Textplatzhalter 7"/>
          <p:cNvSpPr>
            <a:spLocks noGrp="1"/>
          </p:cNvSpPr>
          <p:nvPr>
            <p:ph type="body" sz="quarter" idx="18" hasCustomPrompt="1"/>
            <p:custDataLst>
              <p:tags r:id="rId4"/>
            </p:custDataLst>
          </p:nvPr>
        </p:nvSpPr>
        <p:spPr>
          <a:xfrm>
            <a:off x="2307236" y="3113577"/>
            <a:ext cx="1512000" cy="307777"/>
          </a:xfrm>
        </p:spPr>
        <p:txBody>
          <a:bodyPr wrap="square">
            <a:spAutoFit/>
          </a:bodyPr>
          <a:lstStyle>
            <a:lvl1pPr>
              <a:defRPr b="0"/>
            </a:lvl1pPr>
          </a:lstStyle>
          <a:p>
            <a:pPr lvl="0"/>
            <a:r>
              <a:rPr lang="fr-CH" dirty="0" err="1"/>
              <a:t>Titel</a:t>
            </a:r>
            <a:endParaRPr lang="fr-CH" dirty="0"/>
          </a:p>
        </p:txBody>
      </p:sp>
      <p:sp>
        <p:nvSpPr>
          <p:cNvPr id="20" name="Textplatzhalter 7"/>
          <p:cNvSpPr>
            <a:spLocks noGrp="1"/>
          </p:cNvSpPr>
          <p:nvPr>
            <p:ph type="body" sz="quarter" idx="19" hasCustomPrompt="1"/>
            <p:custDataLst>
              <p:tags r:id="rId5"/>
            </p:custDataLst>
          </p:nvPr>
        </p:nvSpPr>
        <p:spPr>
          <a:xfrm>
            <a:off x="3929319" y="2373243"/>
            <a:ext cx="1440000" cy="307777"/>
          </a:xfrm>
        </p:spPr>
        <p:txBody>
          <a:bodyPr wrap="square">
            <a:spAutoFit/>
          </a:bodyPr>
          <a:lstStyle>
            <a:lvl1pPr>
              <a:defRPr b="1"/>
            </a:lvl1pPr>
          </a:lstStyle>
          <a:p>
            <a:pPr lvl="0"/>
            <a:r>
              <a:rPr lang="fr-CH" dirty="0"/>
              <a:t>Titel</a:t>
            </a:r>
          </a:p>
        </p:txBody>
      </p:sp>
      <p:sp>
        <p:nvSpPr>
          <p:cNvPr id="21" name="Textplatzhalter 7"/>
          <p:cNvSpPr>
            <a:spLocks noGrp="1"/>
          </p:cNvSpPr>
          <p:nvPr>
            <p:ph type="body" sz="quarter" idx="20" hasCustomPrompt="1"/>
            <p:custDataLst>
              <p:tags r:id="rId6"/>
            </p:custDataLst>
          </p:nvPr>
        </p:nvSpPr>
        <p:spPr>
          <a:xfrm>
            <a:off x="3929319" y="3113577"/>
            <a:ext cx="1440000" cy="307777"/>
          </a:xfrm>
        </p:spPr>
        <p:txBody>
          <a:bodyPr wrap="square">
            <a:spAutoFit/>
          </a:bodyPr>
          <a:lstStyle>
            <a:lvl1pPr>
              <a:defRPr b="0"/>
            </a:lvl1pPr>
          </a:lstStyle>
          <a:p>
            <a:pPr lvl="0"/>
            <a:r>
              <a:rPr lang="fr-CH"/>
              <a:t>Titel</a:t>
            </a:r>
            <a:endParaRPr lang="fr-CH" dirty="0"/>
          </a:p>
        </p:txBody>
      </p:sp>
      <p:sp>
        <p:nvSpPr>
          <p:cNvPr id="22" name="Textplatzhalter 7"/>
          <p:cNvSpPr>
            <a:spLocks noGrp="1"/>
          </p:cNvSpPr>
          <p:nvPr>
            <p:ph type="body" sz="quarter" idx="21" hasCustomPrompt="1"/>
            <p:custDataLst>
              <p:tags r:id="rId7"/>
            </p:custDataLst>
          </p:nvPr>
        </p:nvSpPr>
        <p:spPr>
          <a:xfrm>
            <a:off x="5479402" y="2373243"/>
            <a:ext cx="1512000" cy="307777"/>
          </a:xfrm>
        </p:spPr>
        <p:txBody>
          <a:bodyPr wrap="square">
            <a:spAutoFit/>
          </a:bodyPr>
          <a:lstStyle>
            <a:lvl1pPr>
              <a:defRPr b="1"/>
            </a:lvl1pPr>
          </a:lstStyle>
          <a:p>
            <a:pPr lvl="0"/>
            <a:r>
              <a:rPr lang="fr-CH" dirty="0"/>
              <a:t>Titel</a:t>
            </a:r>
          </a:p>
        </p:txBody>
      </p:sp>
      <p:sp>
        <p:nvSpPr>
          <p:cNvPr id="23" name="Textplatzhalter 7"/>
          <p:cNvSpPr>
            <a:spLocks noGrp="1"/>
          </p:cNvSpPr>
          <p:nvPr>
            <p:ph type="body" sz="quarter" idx="22" hasCustomPrompt="1"/>
            <p:custDataLst>
              <p:tags r:id="rId8"/>
            </p:custDataLst>
          </p:nvPr>
        </p:nvSpPr>
        <p:spPr>
          <a:xfrm>
            <a:off x="5479402" y="3113577"/>
            <a:ext cx="1512000" cy="307777"/>
          </a:xfrm>
        </p:spPr>
        <p:txBody>
          <a:bodyPr wrap="square">
            <a:spAutoFit/>
          </a:bodyPr>
          <a:lstStyle>
            <a:lvl1pPr>
              <a:defRPr b="0"/>
            </a:lvl1pPr>
          </a:lstStyle>
          <a:p>
            <a:pPr lvl="0"/>
            <a:r>
              <a:rPr lang="fr-CH" dirty="0"/>
              <a:t>Titel</a:t>
            </a:r>
          </a:p>
        </p:txBody>
      </p:sp>
      <p:sp>
        <p:nvSpPr>
          <p:cNvPr id="24" name="Textplatzhalter 7"/>
          <p:cNvSpPr>
            <a:spLocks noGrp="1"/>
          </p:cNvSpPr>
          <p:nvPr>
            <p:ph type="body" sz="quarter" idx="23" hasCustomPrompt="1"/>
            <p:custDataLst>
              <p:tags r:id="rId9"/>
            </p:custDataLst>
          </p:nvPr>
        </p:nvSpPr>
        <p:spPr>
          <a:xfrm>
            <a:off x="7101486" y="2373243"/>
            <a:ext cx="151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10"/>
            </p:custDataLst>
          </p:nvPr>
        </p:nvSpPr>
        <p:spPr>
          <a:xfrm>
            <a:off x="7101486" y="3113577"/>
            <a:ext cx="1512000" cy="307777"/>
          </a:xfrm>
        </p:spPr>
        <p:txBody>
          <a:bodyPr wrap="square">
            <a:spAutoFit/>
          </a:bodyPr>
          <a:lstStyle>
            <a:lvl1pPr>
              <a:defRPr b="0"/>
            </a:lvl1pPr>
          </a:lstStyle>
          <a:p>
            <a:pPr lvl="0"/>
            <a:r>
              <a:rPr lang="fr-CH" dirty="0"/>
              <a:t>Titel</a:t>
            </a:r>
          </a:p>
        </p:txBody>
      </p:sp>
      <p:sp>
        <p:nvSpPr>
          <p:cNvPr id="28" name="Titel 1"/>
          <p:cNvSpPr>
            <a:spLocks noGrp="1"/>
          </p:cNvSpPr>
          <p:nvPr>
            <p:ph type="title" hasCustomPrompt="1"/>
            <p:custDataLst>
              <p:tags r:id="rId11"/>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9" name="Textplatzhalter 9"/>
          <p:cNvSpPr>
            <a:spLocks noGrp="1"/>
          </p:cNvSpPr>
          <p:nvPr>
            <p:ph type="body" sz="quarter" idx="13" hasCustomPrompt="1"/>
            <p:custDataLst>
              <p:tags r:id="rId12"/>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Prozess 4er">
    <p:spTree>
      <p:nvGrpSpPr>
        <p:cNvPr id="1" name=""/>
        <p:cNvGrpSpPr/>
        <p:nvPr/>
      </p:nvGrpSpPr>
      <p:grpSpPr>
        <a:xfrm>
          <a:off x="0" y="0"/>
          <a:ext cx="0" cy="0"/>
          <a:chOff x="0" y="0"/>
          <a:chExt cx="0" cy="0"/>
        </a:xfrm>
      </p:grpSpPr>
      <p:graphicFrame>
        <p:nvGraphicFramePr>
          <p:cNvPr id="28" name="Objekt 2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2" imgW="0" imgH="0" progId="">
                  <p:embed/>
                </p:oleObj>
              </mc:Choice>
              <mc:Fallback>
                <p:oleObj name="think-cell Slide" r:id="rId12" imgW="0" imgH="0" progId="">
                  <p:embed/>
                  <p:pic>
                    <p:nvPicPr>
                      <p:cNvPr id="28" name="Objekt 2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platzhalter 7"/>
          <p:cNvSpPr>
            <a:spLocks noGrp="1"/>
          </p:cNvSpPr>
          <p:nvPr>
            <p:ph type="body" sz="quarter" idx="14"/>
            <p:custDataLst>
              <p:tags r:id="rId1"/>
            </p:custDataLst>
          </p:nvPr>
        </p:nvSpPr>
        <p:spPr>
          <a:xfrm>
            <a:off x="573226" y="3113577"/>
            <a:ext cx="1872000" cy="1231106"/>
          </a:xfrm>
        </p:spPr>
        <p:txBody>
          <a:bodyPr wrap="square">
            <a:spAutoFit/>
          </a:bodyPr>
          <a:lstStyle>
            <a:lvl1pPr>
              <a:defRPr/>
            </a:lvl1pPr>
          </a:lstStyle>
          <a:p>
            <a:pPr lvl="0"/>
            <a:r>
              <a:rPr lang="fr-FR"/>
              <a:t>Cliquez pour modifier les styles du texte du masque</a:t>
            </a:r>
          </a:p>
        </p:txBody>
      </p:sp>
      <p:sp>
        <p:nvSpPr>
          <p:cNvPr id="21" name="Textplatzhalter 7"/>
          <p:cNvSpPr>
            <a:spLocks noGrp="1"/>
          </p:cNvSpPr>
          <p:nvPr>
            <p:ph type="body" sz="quarter" idx="20" hasCustomPrompt="1"/>
            <p:custDataLst>
              <p:tags r:id="rId2"/>
            </p:custDataLst>
          </p:nvPr>
        </p:nvSpPr>
        <p:spPr>
          <a:xfrm>
            <a:off x="2683200" y="3113577"/>
            <a:ext cx="1872000" cy="307777"/>
          </a:xfrm>
        </p:spPr>
        <p:txBody>
          <a:bodyPr wrap="square">
            <a:spAutoFit/>
          </a:bodyPr>
          <a:lstStyle>
            <a:lvl1pPr>
              <a:defRPr b="0"/>
            </a:lvl1pPr>
          </a:lstStyle>
          <a:p>
            <a:pPr lvl="0"/>
            <a:r>
              <a:rPr lang="fr-CH" dirty="0"/>
              <a:t>Titel</a:t>
            </a:r>
          </a:p>
        </p:txBody>
      </p:sp>
      <p:sp>
        <p:nvSpPr>
          <p:cNvPr id="23" name="Textplatzhalter 7"/>
          <p:cNvSpPr>
            <a:spLocks noGrp="1"/>
          </p:cNvSpPr>
          <p:nvPr>
            <p:ph type="body" sz="quarter" idx="22" hasCustomPrompt="1"/>
            <p:custDataLst>
              <p:tags r:id="rId3"/>
            </p:custDataLst>
          </p:nvPr>
        </p:nvSpPr>
        <p:spPr>
          <a:xfrm>
            <a:off x="4684244" y="3113577"/>
            <a:ext cx="1872000" cy="307777"/>
          </a:xfrm>
        </p:spPr>
        <p:txBody>
          <a:bodyPr wrap="square">
            <a:spAutoFit/>
          </a:bodyPr>
          <a:lstStyle>
            <a:lvl1pPr>
              <a:defRPr b="0"/>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6685288" y="3113577"/>
            <a:ext cx="1872000" cy="307777"/>
          </a:xfrm>
        </p:spPr>
        <p:txBody>
          <a:bodyPr wrap="square">
            <a:spAutoFit/>
          </a:bodyPr>
          <a:lstStyle>
            <a:lvl1pPr>
              <a:defRPr b="0"/>
            </a:lvl1pPr>
          </a:lstStyle>
          <a:p>
            <a:pPr lvl="0"/>
            <a:r>
              <a:rPr lang="fr-CH" dirty="0"/>
              <a:t>Titel</a:t>
            </a:r>
          </a:p>
        </p:txBody>
      </p:sp>
      <p:sp>
        <p:nvSpPr>
          <p:cNvPr id="13" name="Textplatzhalter 7"/>
          <p:cNvSpPr>
            <a:spLocks noGrp="1"/>
          </p:cNvSpPr>
          <p:nvPr>
            <p:ph type="body" sz="quarter" idx="12" hasCustomPrompt="1"/>
            <p:custDataLst>
              <p:tags r:id="rId5"/>
            </p:custDataLst>
          </p:nvPr>
        </p:nvSpPr>
        <p:spPr>
          <a:xfrm>
            <a:off x="573226" y="2373243"/>
            <a:ext cx="1872000" cy="307777"/>
          </a:xfrm>
        </p:spPr>
        <p:txBody>
          <a:bodyPr wrap="square">
            <a:spAutoFit/>
          </a:bodyPr>
          <a:lstStyle>
            <a:lvl1pPr>
              <a:defRPr b="1"/>
            </a:lvl1pPr>
          </a:lstStyle>
          <a:p>
            <a:pPr lvl="0"/>
            <a:r>
              <a:rPr lang="fr-CH" dirty="0" err="1"/>
              <a:t>Titel</a:t>
            </a:r>
            <a:endParaRPr lang="fr-CH" dirty="0"/>
          </a:p>
        </p:txBody>
      </p:sp>
      <p:sp>
        <p:nvSpPr>
          <p:cNvPr id="16" name="Textplatzhalter 7"/>
          <p:cNvSpPr>
            <a:spLocks noGrp="1"/>
          </p:cNvSpPr>
          <p:nvPr>
            <p:ph type="body" sz="quarter" idx="19" hasCustomPrompt="1"/>
            <p:custDataLst>
              <p:tags r:id="rId6"/>
            </p:custDataLst>
          </p:nvPr>
        </p:nvSpPr>
        <p:spPr>
          <a:xfrm>
            <a:off x="2683200" y="2373243"/>
            <a:ext cx="1872000" cy="307777"/>
          </a:xfrm>
        </p:spPr>
        <p:txBody>
          <a:bodyPr wrap="square">
            <a:spAutoFit/>
          </a:bodyPr>
          <a:lstStyle>
            <a:lvl1pPr>
              <a:defRPr b="1"/>
            </a:lvl1pPr>
          </a:lstStyle>
          <a:p>
            <a:pPr lvl="0"/>
            <a:r>
              <a:rPr lang="fr-CH" dirty="0"/>
              <a:t>Titel</a:t>
            </a:r>
          </a:p>
        </p:txBody>
      </p:sp>
      <p:sp>
        <p:nvSpPr>
          <p:cNvPr id="17" name="Textplatzhalter 7"/>
          <p:cNvSpPr>
            <a:spLocks noGrp="1"/>
          </p:cNvSpPr>
          <p:nvPr>
            <p:ph type="body" sz="quarter" idx="21" hasCustomPrompt="1"/>
            <p:custDataLst>
              <p:tags r:id="rId7"/>
            </p:custDataLst>
          </p:nvPr>
        </p:nvSpPr>
        <p:spPr>
          <a:xfrm>
            <a:off x="4684244" y="2373243"/>
            <a:ext cx="1872000" cy="307777"/>
          </a:xfrm>
        </p:spPr>
        <p:txBody>
          <a:bodyPr wrap="square">
            <a:spAutoFit/>
          </a:bodyPr>
          <a:lstStyle>
            <a:lvl1pPr>
              <a:defRPr b="1"/>
            </a:lvl1pPr>
          </a:lstStyle>
          <a:p>
            <a:pPr lvl="0"/>
            <a:r>
              <a:rPr lang="fr-CH" dirty="0"/>
              <a:t>Titel</a:t>
            </a:r>
          </a:p>
        </p:txBody>
      </p:sp>
      <p:sp>
        <p:nvSpPr>
          <p:cNvPr id="18" name="Textplatzhalter 7"/>
          <p:cNvSpPr>
            <a:spLocks noGrp="1"/>
          </p:cNvSpPr>
          <p:nvPr>
            <p:ph type="body" sz="quarter" idx="23" hasCustomPrompt="1"/>
            <p:custDataLst>
              <p:tags r:id="rId8"/>
            </p:custDataLst>
          </p:nvPr>
        </p:nvSpPr>
        <p:spPr>
          <a:xfrm>
            <a:off x="6685288" y="2373243"/>
            <a:ext cx="1872000" cy="307777"/>
          </a:xfrm>
        </p:spPr>
        <p:txBody>
          <a:bodyPr wrap="square">
            <a:spAutoFit/>
          </a:bodyPr>
          <a:lstStyle>
            <a:lvl1pPr>
              <a:defRPr b="1"/>
            </a:lvl1pPr>
          </a:lstStyle>
          <a:p>
            <a:pPr lvl="0"/>
            <a:r>
              <a:rPr lang="fr-CH" dirty="0"/>
              <a:t>Titel</a:t>
            </a:r>
          </a:p>
        </p:txBody>
      </p:sp>
      <p:sp>
        <p:nvSpPr>
          <p:cNvPr id="19" name="Titel 1"/>
          <p:cNvSpPr>
            <a:spLocks noGrp="1"/>
          </p:cNvSpPr>
          <p:nvPr>
            <p:ph type="title" hasCustomPrompt="1"/>
            <p:custDataLst>
              <p:tags r:id="rId9"/>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26" name="Textplatzhalter 9"/>
          <p:cNvSpPr>
            <a:spLocks noGrp="1"/>
          </p:cNvSpPr>
          <p:nvPr>
            <p:ph type="body" sz="quarter" idx="13" hasCustomPrompt="1"/>
            <p:custDataLst>
              <p:tags r:id="rId10"/>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rozess 3er">
    <p:spTree>
      <p:nvGrpSpPr>
        <p:cNvPr id="1" name=""/>
        <p:cNvGrpSpPr/>
        <p:nvPr/>
      </p:nvGrpSpPr>
      <p:grpSpPr>
        <a:xfrm>
          <a:off x="0" y="0"/>
          <a:ext cx="0" cy="0"/>
          <a:chOff x="0" y="0"/>
          <a:chExt cx="0" cy="0"/>
        </a:xfrm>
      </p:grpSpPr>
      <p:graphicFrame>
        <p:nvGraphicFramePr>
          <p:cNvPr id="17" name="Objekt 1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0" imgW="0" imgH="0" progId="">
                  <p:embed/>
                </p:oleObj>
              </mc:Choice>
              <mc:Fallback>
                <p:oleObj name="think-cell Slide" r:id="rId10" imgW="0" imgH="0" progId="">
                  <p:embed/>
                  <p:pic>
                    <p:nvPicPr>
                      <p:cNvPr id="17" name="Objekt 16"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2592000" cy="307777"/>
          </a:xfrm>
        </p:spPr>
        <p:txBody>
          <a:bodyPr wrap="square">
            <a:spAutoFit/>
          </a:bodyPr>
          <a:lstStyle>
            <a:lvl1pPr>
              <a:defRPr b="1"/>
            </a:lvl1pPr>
          </a:lstStyle>
          <a:p>
            <a:pPr lvl="0"/>
            <a:r>
              <a:rPr lang="fr-CH" dirty="0"/>
              <a:t>Titel</a:t>
            </a:r>
          </a:p>
        </p:txBody>
      </p:sp>
      <p:sp>
        <p:nvSpPr>
          <p:cNvPr id="15" name="Textplatzhalter 7"/>
          <p:cNvSpPr>
            <a:spLocks noGrp="1"/>
          </p:cNvSpPr>
          <p:nvPr>
            <p:ph type="body" sz="quarter" idx="14"/>
            <p:custDataLst>
              <p:tags r:id="rId2"/>
            </p:custDataLst>
          </p:nvPr>
        </p:nvSpPr>
        <p:spPr>
          <a:xfrm>
            <a:off x="573226" y="3113577"/>
            <a:ext cx="2592000" cy="923330"/>
          </a:xfrm>
        </p:spPr>
        <p:txBody>
          <a:bodyPr wrap="square">
            <a:spAutoFit/>
          </a:bodyPr>
          <a:lstStyle>
            <a:lvl1pPr>
              <a:defRPr/>
            </a:lvl1pPr>
          </a:lstStyle>
          <a:p>
            <a:pPr lvl="0"/>
            <a:r>
              <a:rPr lang="fr-FR"/>
              <a:t>Cliquez pour modifier les styles du texte du masque</a:t>
            </a:r>
          </a:p>
        </p:txBody>
      </p:sp>
      <p:sp>
        <p:nvSpPr>
          <p:cNvPr id="22" name="Textplatzhalter 7"/>
          <p:cNvSpPr>
            <a:spLocks noGrp="1"/>
          </p:cNvSpPr>
          <p:nvPr>
            <p:ph type="body" sz="quarter" idx="21" hasCustomPrompt="1"/>
            <p:custDataLst>
              <p:tags r:id="rId3"/>
            </p:custDataLst>
          </p:nvPr>
        </p:nvSpPr>
        <p:spPr>
          <a:xfrm>
            <a:off x="3383379" y="2373243"/>
            <a:ext cx="2592000" cy="307777"/>
          </a:xfrm>
        </p:spPr>
        <p:txBody>
          <a:bodyPr wrap="square">
            <a:spAutoFit/>
          </a:bodyPr>
          <a:lstStyle>
            <a:lvl1pPr>
              <a:defRPr b="1"/>
            </a:lvl1pPr>
          </a:lstStyle>
          <a:p>
            <a:pPr lvl="0"/>
            <a:r>
              <a:rPr lang="fr-CH"/>
              <a:t>Titel</a:t>
            </a:r>
            <a:endParaRPr lang="fr-CH" dirty="0"/>
          </a:p>
        </p:txBody>
      </p:sp>
      <p:sp>
        <p:nvSpPr>
          <p:cNvPr id="23" name="Textplatzhalter 7"/>
          <p:cNvSpPr>
            <a:spLocks noGrp="1"/>
          </p:cNvSpPr>
          <p:nvPr>
            <p:ph type="body" sz="quarter" idx="22" hasCustomPrompt="1"/>
            <p:custDataLst>
              <p:tags r:id="rId4"/>
            </p:custDataLst>
          </p:nvPr>
        </p:nvSpPr>
        <p:spPr>
          <a:xfrm>
            <a:off x="3383379" y="3113577"/>
            <a:ext cx="2592000" cy="307777"/>
          </a:xfrm>
        </p:spPr>
        <p:txBody>
          <a:bodyPr wrap="square">
            <a:spAutoFit/>
          </a:bodyPr>
          <a:lstStyle>
            <a:lvl1pPr>
              <a:defRPr b="0"/>
            </a:lvl1pPr>
          </a:lstStyle>
          <a:p>
            <a:pPr lvl="0"/>
            <a:r>
              <a:rPr lang="fr-CH" dirty="0" err="1"/>
              <a:t>Titel</a:t>
            </a:r>
            <a:endParaRPr lang="fr-CH" dirty="0"/>
          </a:p>
        </p:txBody>
      </p:sp>
      <p:sp>
        <p:nvSpPr>
          <p:cNvPr id="24" name="Textplatzhalter 7"/>
          <p:cNvSpPr>
            <a:spLocks noGrp="1"/>
          </p:cNvSpPr>
          <p:nvPr>
            <p:ph type="body" sz="quarter" idx="23" hasCustomPrompt="1"/>
            <p:custDataLst>
              <p:tags r:id="rId5"/>
            </p:custDataLst>
          </p:nvPr>
        </p:nvSpPr>
        <p:spPr>
          <a:xfrm>
            <a:off x="6047204" y="2373243"/>
            <a:ext cx="2592000" cy="307777"/>
          </a:xfrm>
        </p:spPr>
        <p:txBody>
          <a:bodyPr wrap="square">
            <a:spAutoFit/>
          </a:bodyPr>
          <a:lstStyle>
            <a:lvl1pPr>
              <a:defRPr b="1"/>
            </a:lvl1pPr>
          </a:lstStyle>
          <a:p>
            <a:pPr lvl="0"/>
            <a:r>
              <a:rPr lang="fr-CH" dirty="0"/>
              <a:t>Titel</a:t>
            </a:r>
          </a:p>
        </p:txBody>
      </p:sp>
      <p:sp>
        <p:nvSpPr>
          <p:cNvPr id="25" name="Textplatzhalter 7"/>
          <p:cNvSpPr>
            <a:spLocks noGrp="1"/>
          </p:cNvSpPr>
          <p:nvPr>
            <p:ph type="body" sz="quarter" idx="24" hasCustomPrompt="1"/>
            <p:custDataLst>
              <p:tags r:id="rId6"/>
            </p:custDataLst>
          </p:nvPr>
        </p:nvSpPr>
        <p:spPr>
          <a:xfrm>
            <a:off x="6047204" y="3113577"/>
            <a:ext cx="2592000" cy="307777"/>
          </a:xfrm>
        </p:spPr>
        <p:txBody>
          <a:bodyPr wrap="square">
            <a:spAutoFit/>
          </a:bodyPr>
          <a:lstStyle>
            <a:lvl1pPr>
              <a:defRPr b="0"/>
            </a:lvl1pPr>
          </a:lstStyle>
          <a:p>
            <a:pPr lvl="0"/>
            <a:r>
              <a:rPr lang="fr-CH"/>
              <a:t>Titel</a:t>
            </a:r>
            <a:endParaRPr lang="fr-CH" dirty="0"/>
          </a:p>
        </p:txBody>
      </p:sp>
      <p:sp>
        <p:nvSpPr>
          <p:cNvPr id="11" name="Titel 1"/>
          <p:cNvSpPr>
            <a:spLocks noGrp="1"/>
          </p:cNvSpPr>
          <p:nvPr>
            <p:ph type="title" hasCustomPrompt="1"/>
            <p:custDataLst>
              <p:tags r:id="rId7"/>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2" name="Textplatzhalter 9"/>
          <p:cNvSpPr>
            <a:spLocks noGrp="1"/>
          </p:cNvSpPr>
          <p:nvPr>
            <p:ph type="body" sz="quarter" idx="13" hasCustomPrompt="1"/>
            <p:custDataLst>
              <p:tags r:id="rId8"/>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Prozess 2er">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13" name="Objekt 1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573226" y="2373243"/>
            <a:ext cx="4032000" cy="307777"/>
          </a:xfrm>
        </p:spPr>
        <p:txBody>
          <a:bodyPr wrap="square">
            <a:spAutoFit/>
          </a:bodyPr>
          <a:lstStyle>
            <a:lvl1pPr>
              <a:defRPr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573226" y="3113577"/>
            <a:ext cx="4032000" cy="615553"/>
          </a:xfrm>
        </p:spPr>
        <p:txBody>
          <a:bodyPr wrap="square">
            <a:spAutoFit/>
          </a:bodyPr>
          <a:lstStyle>
            <a:lvl1pPr>
              <a:defRPr/>
            </a:lvl1pPr>
          </a:lstStyle>
          <a:p>
            <a:pPr lvl="0"/>
            <a:r>
              <a:rPr lang="fr-FR"/>
              <a:t>Cliquez pour modifier les styles du texte du masque</a:t>
            </a:r>
          </a:p>
        </p:txBody>
      </p:sp>
      <p:sp>
        <p:nvSpPr>
          <p:cNvPr id="24" name="Textplatzhalter 7"/>
          <p:cNvSpPr>
            <a:spLocks noGrp="1"/>
          </p:cNvSpPr>
          <p:nvPr>
            <p:ph type="body" sz="quarter" idx="23" hasCustomPrompt="1"/>
            <p:custDataLst>
              <p:tags r:id="rId3"/>
            </p:custDataLst>
          </p:nvPr>
        </p:nvSpPr>
        <p:spPr>
          <a:xfrm>
            <a:off x="4714876" y="2373243"/>
            <a:ext cx="3860800" cy="307777"/>
          </a:xfrm>
        </p:spPr>
        <p:txBody>
          <a:bodyPr wrap="square">
            <a:spAutoFit/>
          </a:bodyPr>
          <a:lstStyle>
            <a:lvl1pPr>
              <a:defRPr b="1"/>
            </a:lvl1pPr>
          </a:lstStyle>
          <a:p>
            <a:pPr lvl="0"/>
            <a:r>
              <a:rPr lang="fr-CH"/>
              <a:t>Titel</a:t>
            </a:r>
            <a:endParaRPr lang="fr-CH" dirty="0"/>
          </a:p>
        </p:txBody>
      </p:sp>
      <p:sp>
        <p:nvSpPr>
          <p:cNvPr id="25" name="Textplatzhalter 7"/>
          <p:cNvSpPr>
            <a:spLocks noGrp="1"/>
          </p:cNvSpPr>
          <p:nvPr>
            <p:ph type="body" sz="quarter" idx="24" hasCustomPrompt="1"/>
            <p:custDataLst>
              <p:tags r:id="rId4"/>
            </p:custDataLst>
          </p:nvPr>
        </p:nvSpPr>
        <p:spPr>
          <a:xfrm>
            <a:off x="4714876" y="3113577"/>
            <a:ext cx="3860800" cy="307777"/>
          </a:xfrm>
        </p:spPr>
        <p:txBody>
          <a:bodyPr wrap="square">
            <a:spAutoFit/>
          </a:bodyPr>
          <a:lstStyle>
            <a:lvl1pPr>
              <a:defRPr b="0"/>
            </a:lvl1pPr>
          </a:lstStyle>
          <a:p>
            <a:pPr lvl="0"/>
            <a:r>
              <a:rPr lang="fr-CH" dirty="0"/>
              <a:t>Titel</a:t>
            </a:r>
          </a:p>
        </p:txBody>
      </p:sp>
      <p:sp>
        <p:nvSpPr>
          <p:cNvPr id="9" name="Titel 1"/>
          <p:cNvSpPr>
            <a:spLocks noGrp="1"/>
          </p:cNvSpPr>
          <p:nvPr>
            <p:ph type="title" hasCustomPrompt="1"/>
            <p:custDataLst>
              <p:tags r:id="rId5"/>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1" name="Textplatzhalter 9"/>
          <p:cNvSpPr>
            <a:spLocks noGrp="1"/>
          </p:cNvSpPr>
          <p:nvPr>
            <p:ph type="body" sz="quarter" idx="13" hasCustomPrompt="1"/>
            <p:custDataLst>
              <p:tags r:id="rId6"/>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Zeitplan">
    <p:spTree>
      <p:nvGrpSpPr>
        <p:cNvPr id="1" name=""/>
        <p:cNvGrpSpPr/>
        <p:nvPr/>
      </p:nvGrpSpPr>
      <p:grpSpPr>
        <a:xfrm>
          <a:off x="0" y="0"/>
          <a:ext cx="0" cy="0"/>
          <a:chOff x="0" y="0"/>
          <a:chExt cx="0" cy="0"/>
        </a:xfrm>
      </p:grpSpPr>
      <p:graphicFrame>
        <p:nvGraphicFramePr>
          <p:cNvPr id="44" name="Objekt 4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13" imgW="0" imgH="0" progId="">
                  <p:embed/>
                </p:oleObj>
              </mc:Choice>
              <mc:Fallback>
                <p:oleObj name="think-cell Slide" r:id="rId13" imgW="0" imgH="0" progId="">
                  <p:embed/>
                  <p:pic>
                    <p:nvPicPr>
                      <p:cNvPr id="44" name="Objekt 43"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platzhalter 7"/>
          <p:cNvSpPr>
            <a:spLocks noGrp="1"/>
          </p:cNvSpPr>
          <p:nvPr>
            <p:ph type="body" sz="quarter" idx="12" hasCustomPrompt="1"/>
            <p:custDataLst>
              <p:tags r:id="rId1"/>
            </p:custDataLst>
          </p:nvPr>
        </p:nvSpPr>
        <p:spPr>
          <a:xfrm>
            <a:off x="457200" y="2126400"/>
            <a:ext cx="2386012" cy="246221"/>
          </a:xfrm>
        </p:spPr>
        <p:txBody>
          <a:bodyPr wrap="square">
            <a:spAutoFit/>
          </a:bodyPr>
          <a:lstStyle>
            <a:lvl1pPr>
              <a:defRPr sz="1600" b="1"/>
            </a:lvl1pPr>
          </a:lstStyle>
          <a:p>
            <a:pPr lvl="0"/>
            <a:r>
              <a:rPr lang="fr-CH" dirty="0" err="1"/>
              <a:t>Titel</a:t>
            </a:r>
            <a:endParaRPr lang="fr-CH" dirty="0"/>
          </a:p>
        </p:txBody>
      </p:sp>
      <p:sp>
        <p:nvSpPr>
          <p:cNvPr id="15" name="Textplatzhalter 7"/>
          <p:cNvSpPr>
            <a:spLocks noGrp="1"/>
          </p:cNvSpPr>
          <p:nvPr>
            <p:ph type="body" sz="quarter" idx="14"/>
            <p:custDataLst>
              <p:tags r:id="rId2"/>
            </p:custDataLst>
          </p:nvPr>
        </p:nvSpPr>
        <p:spPr>
          <a:xfrm>
            <a:off x="457199" y="2492375"/>
            <a:ext cx="2386013" cy="492443"/>
          </a:xfrm>
        </p:spPr>
        <p:txBody>
          <a:bodyPr wrap="square">
            <a:spAutoFit/>
          </a:bodyPr>
          <a:lstStyle>
            <a:lvl1pPr>
              <a:defRPr sz="1600"/>
            </a:lvl1pPr>
          </a:lstStyle>
          <a:p>
            <a:pPr lvl="0"/>
            <a:r>
              <a:rPr lang="fr-FR"/>
              <a:t>Cliquez pour modifier les styles du texte du masque</a:t>
            </a:r>
          </a:p>
        </p:txBody>
      </p:sp>
      <p:sp>
        <p:nvSpPr>
          <p:cNvPr id="16" name="Textplatzhalter 7"/>
          <p:cNvSpPr>
            <a:spLocks noGrp="1"/>
          </p:cNvSpPr>
          <p:nvPr>
            <p:ph type="body" sz="quarter" idx="15" hasCustomPrompt="1"/>
            <p:custDataLst>
              <p:tags r:id="rId3"/>
            </p:custDataLst>
          </p:nvPr>
        </p:nvSpPr>
        <p:spPr>
          <a:xfrm>
            <a:off x="2965451" y="2126400"/>
            <a:ext cx="954088" cy="246221"/>
          </a:xfrm>
        </p:spPr>
        <p:txBody>
          <a:bodyPr wrap="square">
            <a:spAutoFit/>
          </a:bodyPr>
          <a:lstStyle>
            <a:lvl1pPr>
              <a:defRPr sz="1600" b="1"/>
            </a:lvl1pPr>
          </a:lstStyle>
          <a:p>
            <a:pPr lvl="0"/>
            <a:r>
              <a:rPr lang="fr-CH"/>
              <a:t>Titel</a:t>
            </a:r>
            <a:endParaRPr lang="fr-CH" dirty="0"/>
          </a:p>
        </p:txBody>
      </p:sp>
      <p:sp>
        <p:nvSpPr>
          <p:cNvPr id="17" name="Textplatzhalter 7"/>
          <p:cNvSpPr>
            <a:spLocks noGrp="1"/>
          </p:cNvSpPr>
          <p:nvPr>
            <p:ph type="body" sz="quarter" idx="16" hasCustomPrompt="1"/>
            <p:custDataLst>
              <p:tags r:id="rId4"/>
            </p:custDataLst>
          </p:nvPr>
        </p:nvSpPr>
        <p:spPr>
          <a:xfrm>
            <a:off x="2965450" y="1766400"/>
            <a:ext cx="2320930" cy="246221"/>
          </a:xfrm>
        </p:spPr>
        <p:txBody>
          <a:bodyPr wrap="square">
            <a:spAutoFit/>
          </a:bodyPr>
          <a:lstStyle>
            <a:lvl1pPr>
              <a:defRPr sz="1600" b="1"/>
            </a:lvl1pPr>
          </a:lstStyle>
          <a:p>
            <a:pPr lvl="0"/>
            <a:r>
              <a:rPr lang="fr-CH"/>
              <a:t>Titel</a:t>
            </a:r>
            <a:endParaRPr lang="fr-CH" dirty="0"/>
          </a:p>
        </p:txBody>
      </p:sp>
      <p:sp>
        <p:nvSpPr>
          <p:cNvPr id="18" name="Textplatzhalter 7"/>
          <p:cNvSpPr>
            <a:spLocks noGrp="1"/>
          </p:cNvSpPr>
          <p:nvPr>
            <p:ph type="body" sz="quarter" idx="17" hasCustomPrompt="1"/>
            <p:custDataLst>
              <p:tags r:id="rId5"/>
            </p:custDataLst>
          </p:nvPr>
        </p:nvSpPr>
        <p:spPr>
          <a:xfrm>
            <a:off x="3921126" y="2126400"/>
            <a:ext cx="954088" cy="246221"/>
          </a:xfrm>
        </p:spPr>
        <p:txBody>
          <a:bodyPr wrap="square">
            <a:spAutoFit/>
          </a:bodyPr>
          <a:lstStyle>
            <a:lvl1pPr>
              <a:defRPr sz="1600" b="1"/>
            </a:lvl1pPr>
          </a:lstStyle>
          <a:p>
            <a:pPr lvl="0"/>
            <a:r>
              <a:rPr lang="fr-CH" dirty="0"/>
              <a:t>Titel</a:t>
            </a:r>
          </a:p>
        </p:txBody>
      </p:sp>
      <p:sp>
        <p:nvSpPr>
          <p:cNvPr id="20" name="Textplatzhalter 7"/>
          <p:cNvSpPr>
            <a:spLocks noGrp="1"/>
          </p:cNvSpPr>
          <p:nvPr>
            <p:ph type="body" sz="quarter" idx="19" hasCustomPrompt="1"/>
            <p:custDataLst>
              <p:tags r:id="rId6"/>
            </p:custDataLst>
          </p:nvPr>
        </p:nvSpPr>
        <p:spPr>
          <a:xfrm>
            <a:off x="4873626" y="2126400"/>
            <a:ext cx="954088" cy="246221"/>
          </a:xfrm>
        </p:spPr>
        <p:txBody>
          <a:bodyPr wrap="square">
            <a:spAutoFit/>
          </a:bodyPr>
          <a:lstStyle>
            <a:lvl1pPr>
              <a:defRPr sz="1600" b="1"/>
            </a:lvl1pPr>
          </a:lstStyle>
          <a:p>
            <a:pPr lvl="0"/>
            <a:r>
              <a:rPr lang="fr-CH" dirty="0"/>
              <a:t>Titel</a:t>
            </a:r>
          </a:p>
        </p:txBody>
      </p:sp>
      <p:sp>
        <p:nvSpPr>
          <p:cNvPr id="22" name="Textplatzhalter 7"/>
          <p:cNvSpPr>
            <a:spLocks noGrp="1"/>
          </p:cNvSpPr>
          <p:nvPr>
            <p:ph type="body" sz="quarter" idx="21" hasCustomPrompt="1"/>
            <p:custDataLst>
              <p:tags r:id="rId7"/>
            </p:custDataLst>
          </p:nvPr>
        </p:nvSpPr>
        <p:spPr>
          <a:xfrm>
            <a:off x="5832476" y="2126400"/>
            <a:ext cx="954088" cy="246221"/>
          </a:xfrm>
        </p:spPr>
        <p:txBody>
          <a:bodyPr wrap="square">
            <a:spAutoFit/>
          </a:bodyPr>
          <a:lstStyle>
            <a:lvl1pPr>
              <a:defRPr sz="1600" b="1"/>
            </a:lvl1pPr>
          </a:lstStyle>
          <a:p>
            <a:pPr lvl="0"/>
            <a:r>
              <a:rPr lang="fr-CH" dirty="0"/>
              <a:t>Titel</a:t>
            </a:r>
          </a:p>
        </p:txBody>
      </p:sp>
      <p:sp>
        <p:nvSpPr>
          <p:cNvPr id="24" name="Textplatzhalter 7"/>
          <p:cNvSpPr>
            <a:spLocks noGrp="1"/>
          </p:cNvSpPr>
          <p:nvPr>
            <p:ph type="body" sz="quarter" idx="23" hasCustomPrompt="1"/>
            <p:custDataLst>
              <p:tags r:id="rId8"/>
            </p:custDataLst>
          </p:nvPr>
        </p:nvSpPr>
        <p:spPr>
          <a:xfrm>
            <a:off x="6786564" y="2126400"/>
            <a:ext cx="954088" cy="246221"/>
          </a:xfrm>
        </p:spPr>
        <p:txBody>
          <a:bodyPr wrap="square">
            <a:spAutoFit/>
          </a:bodyPr>
          <a:lstStyle>
            <a:lvl1pPr>
              <a:defRPr sz="1600" b="1"/>
            </a:lvl1pPr>
          </a:lstStyle>
          <a:p>
            <a:pPr lvl="0"/>
            <a:r>
              <a:rPr lang="fr-CH"/>
              <a:t>Titel</a:t>
            </a:r>
            <a:endParaRPr lang="fr-CH" dirty="0"/>
          </a:p>
        </p:txBody>
      </p:sp>
      <p:sp>
        <p:nvSpPr>
          <p:cNvPr id="25" name="Textplatzhalter 7"/>
          <p:cNvSpPr>
            <a:spLocks noGrp="1"/>
          </p:cNvSpPr>
          <p:nvPr>
            <p:ph type="body" sz="quarter" idx="24" hasCustomPrompt="1"/>
            <p:custDataLst>
              <p:tags r:id="rId9"/>
            </p:custDataLst>
          </p:nvPr>
        </p:nvSpPr>
        <p:spPr>
          <a:xfrm>
            <a:off x="7745412" y="2126400"/>
            <a:ext cx="954088" cy="246221"/>
          </a:xfrm>
        </p:spPr>
        <p:txBody>
          <a:bodyPr wrap="square">
            <a:spAutoFit/>
          </a:bodyPr>
          <a:lstStyle>
            <a:lvl1pPr>
              <a:defRPr sz="1600" b="1"/>
            </a:lvl1pPr>
          </a:lstStyle>
          <a:p>
            <a:pPr lvl="0"/>
            <a:r>
              <a:rPr lang="fr-CH" dirty="0"/>
              <a:t>Titel</a:t>
            </a:r>
          </a:p>
        </p:txBody>
      </p:sp>
      <p:sp>
        <p:nvSpPr>
          <p:cNvPr id="14" name="Titel 1"/>
          <p:cNvSpPr>
            <a:spLocks noGrp="1"/>
          </p:cNvSpPr>
          <p:nvPr>
            <p:ph type="title" hasCustomPrompt="1"/>
            <p:custDataLst>
              <p:tags r:id="rId10"/>
            </p:custDataLst>
          </p:nvPr>
        </p:nvSpPr>
        <p:spPr>
          <a:xfrm>
            <a:off x="457200" y="304800"/>
            <a:ext cx="8242300" cy="984885"/>
          </a:xfrm>
        </p:spPr>
        <p:txBody>
          <a:bodyPr/>
          <a:lstStyle>
            <a:lvl1pPr>
              <a:defRPr/>
            </a:lvl1pPr>
          </a:lstStyle>
          <a:p>
            <a:r>
              <a:rPr lang="fr-CH" dirty="0"/>
              <a:t>Titel bearbeiten</a:t>
            </a:r>
            <a:br>
              <a:rPr lang="fr-CH" dirty="0"/>
            </a:br>
            <a:r>
              <a:rPr lang="fr-CH" dirty="0"/>
              <a:t>—</a:t>
            </a:r>
          </a:p>
        </p:txBody>
      </p:sp>
      <p:sp>
        <p:nvSpPr>
          <p:cNvPr id="19" name="Textplatzhalter 9"/>
          <p:cNvSpPr>
            <a:spLocks noGrp="1"/>
          </p:cNvSpPr>
          <p:nvPr>
            <p:ph type="body" sz="quarter" idx="13" hasCustomPrompt="1"/>
            <p:custDataLst>
              <p:tags r:id="rId11"/>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graphicFrame>
        <p:nvGraphicFramePr>
          <p:cNvPr id="6" name="Objekt 5"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 imgW="0" imgH="0" progId="">
                  <p:embed/>
                </p:oleObj>
              </mc:Choice>
              <mc:Fallback>
                <p:oleObj name="think-cell Slide" r:id="rId2" imgW="0" imgH="0" progId="">
                  <p:embed/>
                  <p:pic>
                    <p:nvPicPr>
                      <p:cNvPr id="6" name="Objekt 5"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4" imgW="0" imgH="0" progId="">
                  <p:embed/>
                </p:oleObj>
              </mc:Choice>
              <mc:Fallback>
                <p:oleObj name="think-cell Slide" r:id="rId4" imgW="0" imgH="0" progId="">
                  <p:embed/>
                  <p:pic>
                    <p:nvPicPr>
                      <p:cNvPr id="13" name="Objekt 1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3" name="Inhaltsplatzhalter 2"/>
          <p:cNvSpPr>
            <a:spLocks noGrp="1"/>
          </p:cNvSpPr>
          <p:nvPr>
            <p:ph idx="1"/>
            <p:custDataLst>
              <p:tags r:id="rId2"/>
            </p:custDataLst>
          </p:nvPr>
        </p:nvSpPr>
        <p:spPr>
          <a:xfrm>
            <a:off x="457200" y="1327200"/>
            <a:ext cx="8242300" cy="1692771"/>
          </a:xfrm>
        </p:spPr>
        <p:txBody>
          <a:bodyPr/>
          <a:lstStyle>
            <a:lvl1pPr marL="358775" indent="-358775">
              <a:spcAft>
                <a:spcPct val="50000"/>
              </a:spcAft>
              <a:buClr>
                <a:schemeClr val="tx1"/>
              </a:buClr>
              <a:buFont typeface="Lucida Grande" pitchFamily="-112" charset="0"/>
              <a:buAutoNum type="arabicPeriod"/>
              <a:defRPr/>
            </a:lvl1pPr>
          </a:lstStyle>
          <a:p>
            <a:pPr marL="358775" lvl="0" indent="-358775">
              <a:spcAft>
                <a:spcPct val="50000"/>
              </a:spcAft>
              <a:buClr>
                <a:schemeClr val="tx1"/>
              </a:buClr>
              <a:buFont typeface="Lucida Grande" pitchFamily="-112" charset="0"/>
              <a:buAutoNum type="arabicPeriod"/>
            </a:pPr>
            <a:r>
              <a:rPr lang="fr-FR" b="1">
                <a:latin typeface="Arial" charset="0"/>
              </a:rPr>
              <a:t>Cliquez pour modifier les styles du texte du masque</a:t>
            </a:r>
          </a:p>
          <a:p>
            <a:pPr marL="358775" lvl="1" indent="-358775">
              <a:spcAft>
                <a:spcPct val="50000"/>
              </a:spcAft>
              <a:buClr>
                <a:schemeClr val="tx1"/>
              </a:buClr>
              <a:buFont typeface="Lucida Grande" pitchFamily="-112" charset="0"/>
              <a:buAutoNum type="arabicPeriod"/>
            </a:pPr>
            <a:r>
              <a:rPr lang="fr-FR" b="1">
                <a:latin typeface="Arial" charset="0"/>
              </a:rPr>
              <a:t>Deuxième niveau</a:t>
            </a:r>
          </a:p>
          <a:p>
            <a:pPr marL="358775" lvl="2" indent="-358775">
              <a:spcAft>
                <a:spcPct val="50000"/>
              </a:spcAft>
              <a:buClr>
                <a:schemeClr val="tx1"/>
              </a:buClr>
              <a:buFont typeface="Lucida Grande" pitchFamily="-112" charset="0"/>
              <a:buAutoNum type="arabicPeriod"/>
            </a:pPr>
            <a:r>
              <a:rPr lang="fr-FR" b="1">
                <a:latin typeface="Arial" charset="0"/>
              </a:rPr>
              <a:t>Troisième niveau</a:t>
            </a:r>
          </a:p>
          <a:p>
            <a:pPr marL="358775" lvl="3" indent="-358775">
              <a:spcAft>
                <a:spcPct val="50000"/>
              </a:spcAft>
              <a:buClr>
                <a:schemeClr val="tx1"/>
              </a:buClr>
              <a:buFont typeface="Lucida Grande" pitchFamily="-112" charset="0"/>
              <a:buAutoNum type="arabicPeriod"/>
            </a:pPr>
            <a:r>
              <a:rPr lang="fr-FR" b="1">
                <a:latin typeface="Arial" charset="0"/>
              </a:rPr>
              <a:t>Quatrième niveau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12" name="Objekt 11"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2"/>
            </p:custDataLst>
          </p:nvPr>
        </p:nvSpPr>
        <p:spPr>
          <a:xfrm>
            <a:off x="457200" y="1767141"/>
            <a:ext cx="8242300" cy="1846659"/>
          </a:xfrm>
        </p:spPr>
        <p:txBody>
          <a:bodyPr>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7" name="Textplatzhalter 9"/>
          <p:cNvSpPr>
            <a:spLocks noGrp="1"/>
          </p:cNvSpPr>
          <p:nvPr>
            <p:ph type="body" sz="quarter" idx="13" hasCustomPrompt="1"/>
            <p:custDataLst>
              <p:tags r:id="rId3"/>
            </p:custDataLst>
          </p:nvPr>
        </p:nvSpPr>
        <p:spPr>
          <a:xfrm>
            <a:off x="457200" y="13278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zweizeilig und Inhal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5" imgW="0" imgH="0" progId="">
                  <p:embed/>
                </p:oleObj>
              </mc:Choice>
              <mc:Fallback>
                <p:oleObj name="think-cell Slide" r:id="rId5" imgW="0" imgH="0" progId="">
                  <p:embed/>
                  <p:pic>
                    <p:nvPicPr>
                      <p:cNvPr id="12" name="Objekt 11"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1477328"/>
          </a:xfrm>
        </p:spPr>
        <p:txBody>
          <a:bodyPr/>
          <a:lstStyle>
            <a:lvl1pPr>
              <a:defRPr/>
            </a:lvl1pPr>
          </a:lstStyle>
          <a:p>
            <a:r>
              <a:rPr lang="fr-CH" dirty="0"/>
              <a:t>Titel bearbeiten</a:t>
            </a:r>
            <a:br>
              <a:rPr lang="fr-CH" dirty="0"/>
            </a:br>
            <a:r>
              <a:rPr lang="fr-CH" dirty="0"/>
              <a:t>ligne 2</a:t>
            </a:r>
            <a:br>
              <a:rPr lang="fr-CH" dirty="0"/>
            </a:br>
            <a:r>
              <a:rPr lang="fr-CH" dirty="0"/>
              <a:t>—</a:t>
            </a:r>
          </a:p>
        </p:txBody>
      </p:sp>
      <p:sp>
        <p:nvSpPr>
          <p:cNvPr id="8" name="Textplatzhalter 7"/>
          <p:cNvSpPr>
            <a:spLocks noGrp="1"/>
          </p:cNvSpPr>
          <p:nvPr>
            <p:ph type="body" sz="quarter" idx="12"/>
            <p:custDataLst>
              <p:tags r:id="rId2"/>
            </p:custDataLst>
          </p:nvPr>
        </p:nvSpPr>
        <p:spPr>
          <a:xfrm>
            <a:off x="457200" y="2266800"/>
            <a:ext cx="8242300" cy="1846659"/>
          </a:xfrm>
        </p:spPr>
        <p:txBody>
          <a:bodyPr>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3"/>
            </p:custDataLst>
          </p:nvPr>
        </p:nvSpPr>
        <p:spPr>
          <a:xfrm>
            <a:off x="457200" y="18240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zweispaltiger Text mit Fazit">
    <p:spTree>
      <p:nvGrpSpPr>
        <p:cNvPr id="1" name=""/>
        <p:cNvGrpSpPr/>
        <p:nvPr/>
      </p:nvGrpSpPr>
      <p:grpSpPr>
        <a:xfrm>
          <a:off x="0" y="0"/>
          <a:ext cx="0" cy="0"/>
          <a:chOff x="0" y="0"/>
          <a:chExt cx="0" cy="0"/>
        </a:xfrm>
      </p:grpSpPr>
      <p:graphicFrame>
        <p:nvGraphicFramePr>
          <p:cNvPr id="24" name="Objekt 23"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24" name="Objekt 23"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51970"/>
          </a:xfrm>
        </p:spPr>
        <p:txBody>
          <a:bodyPr/>
          <a:lstStyle>
            <a:lvl1pPr>
              <a:defRPr baseline="0"/>
            </a:lvl1pPr>
          </a:lstStyle>
          <a:p>
            <a:r>
              <a:rPr lang="fr-CH" dirty="0"/>
              <a:t>Titel bearbeiten</a:t>
            </a:r>
            <a:br>
              <a:rPr lang="fr-CH" dirty="0"/>
            </a:br>
            <a:r>
              <a:rPr lang="fr-CH" dirty="0"/>
              <a:t>—</a:t>
            </a:r>
          </a:p>
        </p:txBody>
      </p:sp>
      <p:sp>
        <p:nvSpPr>
          <p:cNvPr id="25" name="Textplatzhalter 22"/>
          <p:cNvSpPr>
            <a:spLocks noGrp="1"/>
          </p:cNvSpPr>
          <p:nvPr>
            <p:ph type="body" sz="quarter" idx="13" hasCustomPrompt="1"/>
            <p:custDataLst>
              <p:tags r:id="rId2"/>
            </p:custDataLst>
          </p:nvPr>
        </p:nvSpPr>
        <p:spPr>
          <a:xfrm>
            <a:off x="5067299" y="1858223"/>
            <a:ext cx="3632201" cy="307777"/>
          </a:xfrm>
        </p:spPr>
        <p:txBody>
          <a:bodyPr wrap="square">
            <a:spAutoFit/>
          </a:bodyPr>
          <a:lstStyle>
            <a:lvl1pPr>
              <a:spcAft>
                <a:spcPts val="0"/>
              </a:spcAft>
              <a:defRPr sz="2000" b="1"/>
            </a:lvl1pPr>
            <a:lvl2pPr>
              <a:defRPr sz="1800" b="1"/>
            </a:lvl2pPr>
            <a:lvl3pPr>
              <a:defRPr sz="1800" b="1"/>
            </a:lvl3pPr>
            <a:lvl4pPr>
              <a:defRPr sz="1800" b="1"/>
            </a:lvl4pPr>
            <a:lvl5pPr>
              <a:defRPr sz="1800" b="1"/>
            </a:lvl5pPr>
          </a:lstStyle>
          <a:p>
            <a:pPr lvl="0"/>
            <a:r>
              <a:rPr lang="fr-CH"/>
              <a:t>Titel</a:t>
            </a:r>
            <a:endParaRPr lang="fr-CH" dirty="0"/>
          </a:p>
        </p:txBody>
      </p:sp>
      <p:sp>
        <p:nvSpPr>
          <p:cNvPr id="32" name="Textplatzhalter 31"/>
          <p:cNvSpPr>
            <a:spLocks noGrp="1"/>
          </p:cNvSpPr>
          <p:nvPr>
            <p:ph type="body" sz="quarter" idx="18" hasCustomPrompt="1"/>
            <p:custDataLst>
              <p:tags r:id="rId3"/>
            </p:custDataLst>
          </p:nvPr>
        </p:nvSpPr>
        <p:spPr>
          <a:xfrm>
            <a:off x="457200" y="1327200"/>
            <a:ext cx="8242300"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34" name="Textplatzhalter 33"/>
          <p:cNvSpPr>
            <a:spLocks noGrp="1"/>
          </p:cNvSpPr>
          <p:nvPr>
            <p:ph type="body" sz="quarter" idx="19" hasCustomPrompt="1"/>
            <p:custDataLst>
              <p:tags r:id="rId4"/>
            </p:custDataLst>
          </p:nvPr>
        </p:nvSpPr>
        <p:spPr>
          <a:xfrm>
            <a:off x="457200" y="1858223"/>
            <a:ext cx="3632400" cy="307777"/>
          </a:xfrm>
        </p:spPr>
        <p:txBody>
          <a:bodyPr wrap="square">
            <a:spAutoFit/>
          </a:bodyPr>
          <a:lstStyle>
            <a:lvl1pPr>
              <a:defRPr b="1"/>
            </a:lvl1pPr>
          </a:lstStyle>
          <a:p>
            <a:pPr lvl="0"/>
            <a:r>
              <a:rPr lang="fr-CH" dirty="0" err="1"/>
              <a:t>Titel</a:t>
            </a:r>
            <a:endParaRPr lang="fr-CH" dirty="0"/>
          </a:p>
        </p:txBody>
      </p:sp>
      <p:sp>
        <p:nvSpPr>
          <p:cNvPr id="36" name="Textplatzhalter 35"/>
          <p:cNvSpPr>
            <a:spLocks noGrp="1"/>
          </p:cNvSpPr>
          <p:nvPr>
            <p:ph type="body" sz="quarter" idx="20"/>
            <p:custDataLst>
              <p:tags r:id="rId5"/>
            </p:custDataLst>
          </p:nvPr>
        </p:nvSpPr>
        <p:spPr>
          <a:xfrm>
            <a:off x="457200" y="2221364"/>
            <a:ext cx="363240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40" name="Textplatzhalter 39"/>
          <p:cNvSpPr>
            <a:spLocks noGrp="1"/>
          </p:cNvSpPr>
          <p:nvPr>
            <p:ph type="body" sz="quarter" idx="22"/>
            <p:custDataLst>
              <p:tags r:id="rId6"/>
            </p:custDataLst>
          </p:nvPr>
        </p:nvSpPr>
        <p:spPr>
          <a:xfrm>
            <a:off x="5067299" y="2221364"/>
            <a:ext cx="3632201" cy="2154436"/>
          </a:xfrm>
        </p:spPr>
        <p:txBody>
          <a:bodyPr wrap="square">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zweispaltiger Text">
    <p:spTree>
      <p:nvGrpSpPr>
        <p:cNvPr id="1" name=""/>
        <p:cNvGrpSpPr/>
        <p:nvPr/>
      </p:nvGrpSpPr>
      <p:grpSpPr>
        <a:xfrm>
          <a:off x="0" y="0"/>
          <a:ext cx="0" cy="0"/>
          <a:chOff x="0" y="0"/>
          <a:chExt cx="0" cy="0"/>
        </a:xfrm>
      </p:grpSpPr>
      <p:graphicFrame>
        <p:nvGraphicFramePr>
          <p:cNvPr id="13" name="Objekt 12"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8" imgW="0" imgH="0" progId="">
                  <p:embed/>
                </p:oleObj>
              </mc:Choice>
              <mc:Fallback>
                <p:oleObj name="think-cell Slide" r:id="rId8" imgW="0" imgH="0" progId="">
                  <p:embed/>
                  <p:pic>
                    <p:nvPicPr>
                      <p:cNvPr id="13" name="Objekt 1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300" cy="948978"/>
          </a:xfrm>
        </p:spPr>
        <p:txBody>
          <a:bodyPr/>
          <a:lstStyle/>
          <a:p>
            <a:r>
              <a:rPr lang="fr-CH" dirty="0" err="1"/>
              <a:t>Titelmasterformat</a:t>
            </a:r>
            <a:r>
              <a:rPr lang="fr-CH" dirty="0"/>
              <a:t> </a:t>
            </a:r>
            <a:r>
              <a:rPr lang="fr-CH" dirty="0" err="1"/>
              <a:t>bearbeiten</a:t>
            </a:r>
            <a:br>
              <a:rPr lang="fr-CH" dirty="0"/>
            </a:br>
            <a:r>
              <a:rPr lang="fr-CH" dirty="0"/>
              <a:t>—</a:t>
            </a:r>
          </a:p>
        </p:txBody>
      </p:sp>
      <p:sp>
        <p:nvSpPr>
          <p:cNvPr id="19" name="Textplatzhalter 18"/>
          <p:cNvSpPr>
            <a:spLocks noGrp="1"/>
          </p:cNvSpPr>
          <p:nvPr>
            <p:ph type="body" sz="quarter" idx="16" hasCustomPrompt="1"/>
            <p:custDataLst>
              <p:tags r:id="rId2"/>
            </p:custDataLst>
          </p:nvPr>
        </p:nvSpPr>
        <p:spPr>
          <a:xfrm>
            <a:off x="457200" y="1328400"/>
            <a:ext cx="8203248" cy="369332"/>
          </a:xfrm>
        </p:spPr>
        <p:txBody>
          <a:bodyPr>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
        <p:nvSpPr>
          <p:cNvPr id="21" name="Textplatzhalter 20"/>
          <p:cNvSpPr>
            <a:spLocks noGrp="1"/>
          </p:cNvSpPr>
          <p:nvPr>
            <p:ph type="body" sz="quarter" idx="17" hasCustomPrompt="1"/>
            <p:custDataLst>
              <p:tags r:id="rId3"/>
            </p:custDataLst>
          </p:nvPr>
        </p:nvSpPr>
        <p:spPr>
          <a:xfrm>
            <a:off x="457200" y="1857600"/>
            <a:ext cx="3680460" cy="307777"/>
          </a:xfrm>
        </p:spPr>
        <p:txBody>
          <a:bodyPr/>
          <a:lstStyle>
            <a:lvl1pPr>
              <a:defRPr b="1"/>
            </a:lvl1pPr>
            <a:lvl2pPr>
              <a:defRPr b="1"/>
            </a:lvl2pPr>
            <a:lvl3pPr>
              <a:defRPr b="1"/>
            </a:lvl3pPr>
            <a:lvl4pPr>
              <a:defRPr b="1"/>
            </a:lvl4pPr>
            <a:lvl5pPr>
              <a:defRPr b="1"/>
            </a:lvl5pPr>
          </a:lstStyle>
          <a:p>
            <a:pPr lvl="0"/>
            <a:r>
              <a:rPr lang="fr-CH" dirty="0" err="1"/>
              <a:t>Titel</a:t>
            </a:r>
            <a:endParaRPr lang="fr-CH" dirty="0"/>
          </a:p>
        </p:txBody>
      </p:sp>
      <p:sp>
        <p:nvSpPr>
          <p:cNvPr id="23" name="Textplatzhalter 22"/>
          <p:cNvSpPr>
            <a:spLocks noGrp="1"/>
          </p:cNvSpPr>
          <p:nvPr>
            <p:ph type="body" sz="quarter" idx="18"/>
            <p:custDataLst>
              <p:tags r:id="rId4"/>
            </p:custDataLst>
          </p:nvPr>
        </p:nvSpPr>
        <p:spPr>
          <a:xfrm>
            <a:off x="457200"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25" name="Textplatzhalter 24"/>
          <p:cNvSpPr>
            <a:spLocks noGrp="1"/>
          </p:cNvSpPr>
          <p:nvPr>
            <p:ph type="body" sz="quarter" idx="19" hasCustomPrompt="1"/>
            <p:custDataLst>
              <p:tags r:id="rId5"/>
            </p:custDataLst>
          </p:nvPr>
        </p:nvSpPr>
        <p:spPr>
          <a:xfrm>
            <a:off x="4979988" y="1857600"/>
            <a:ext cx="3680460" cy="307777"/>
          </a:xfrm>
        </p:spPr>
        <p:txBody>
          <a:bodyPr/>
          <a:lstStyle>
            <a:lvl1pPr>
              <a:defRPr b="1"/>
            </a:lvl1pPr>
          </a:lstStyle>
          <a:p>
            <a:pPr lvl="0"/>
            <a:r>
              <a:rPr lang="fr-CH" dirty="0"/>
              <a:t>Titel</a:t>
            </a:r>
          </a:p>
        </p:txBody>
      </p:sp>
      <p:sp>
        <p:nvSpPr>
          <p:cNvPr id="27" name="Textplatzhalter 26"/>
          <p:cNvSpPr>
            <a:spLocks noGrp="1"/>
          </p:cNvSpPr>
          <p:nvPr>
            <p:ph type="body" sz="quarter" idx="20"/>
            <p:custDataLst>
              <p:tags r:id="rId6"/>
            </p:custDataLst>
          </p:nvPr>
        </p:nvSpPr>
        <p:spPr>
          <a:xfrm>
            <a:off x="4979988" y="2297400"/>
            <a:ext cx="3680460" cy="2154436"/>
          </a:xfrm>
        </p:spPr>
        <p:txBody>
          <a:bodyPr>
            <a:spAutoFit/>
          </a:bodyPr>
          <a:lstStyle>
            <a:lvl1pPr>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Tabelle">
    <p:spTree>
      <p:nvGrpSpPr>
        <p:cNvPr id="1" name=""/>
        <p:cNvGrpSpPr/>
        <p:nvPr/>
      </p:nvGrpSpPr>
      <p:grpSpPr>
        <a:xfrm>
          <a:off x="0" y="0"/>
          <a:ext cx="0" cy="0"/>
          <a:chOff x="0" y="0"/>
          <a:chExt cx="0" cy="0"/>
        </a:xfrm>
      </p:grpSpPr>
      <p:graphicFrame>
        <p:nvGraphicFramePr>
          <p:cNvPr id="72" name="Objekt 7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4" imgW="0" imgH="0" progId="">
                  <p:embed/>
                </p:oleObj>
              </mc:Choice>
              <mc:Fallback>
                <p:oleObj name="think-cell Slide" r:id="rId24" imgW="0" imgH="0" progId="">
                  <p:embed/>
                  <p:pic>
                    <p:nvPicPr>
                      <p:cNvPr id="72" name="Objekt 71"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el 1"/>
          <p:cNvSpPr>
            <a:spLocks noGrp="1"/>
          </p:cNvSpPr>
          <p:nvPr>
            <p:ph type="title" hasCustomPrompt="1"/>
            <p:custDataLst>
              <p:tags r:id="rId1"/>
            </p:custDataLst>
          </p:nvPr>
        </p:nvSpPr>
        <p:spPr>
          <a:xfrm>
            <a:off x="457200" y="304800"/>
            <a:ext cx="8242298" cy="951970"/>
          </a:xfrm>
        </p:spPr>
        <p:txBody>
          <a:bodyPr/>
          <a:lstStyle/>
          <a:p>
            <a:r>
              <a:rPr lang="fr-CH" dirty="0"/>
              <a:t>Titelmasterformat bearbeiten</a:t>
            </a:r>
            <a:br>
              <a:rPr lang="fr-CH" dirty="0"/>
            </a:br>
            <a:r>
              <a:rPr lang="fr-CH" dirty="0"/>
              <a:t>—</a:t>
            </a:r>
          </a:p>
        </p:txBody>
      </p:sp>
      <p:sp>
        <p:nvSpPr>
          <p:cNvPr id="40" name="Textplatzhalter 39"/>
          <p:cNvSpPr>
            <a:spLocks noGrp="1"/>
          </p:cNvSpPr>
          <p:nvPr>
            <p:ph type="body" sz="quarter" idx="12" hasCustomPrompt="1"/>
            <p:custDataLst>
              <p:tags r:id="rId2"/>
            </p:custDataLst>
          </p:nvPr>
        </p:nvSpPr>
        <p:spPr>
          <a:xfrm>
            <a:off x="457200" y="1860000"/>
            <a:ext cx="1600200" cy="307777"/>
          </a:xfrm>
        </p:spPr>
        <p:txBody>
          <a:bodyPr/>
          <a:lstStyle>
            <a:lvl1pPr>
              <a:spcAft>
                <a:spcPts val="600"/>
              </a:spcAft>
              <a:defRPr b="1"/>
            </a:lvl1pPr>
          </a:lstStyle>
          <a:p>
            <a:pPr lvl="0"/>
            <a:r>
              <a:rPr lang="fr-CH" dirty="0" err="1"/>
              <a:t>Titel</a:t>
            </a:r>
            <a:endParaRPr lang="fr-CH" dirty="0"/>
          </a:p>
        </p:txBody>
      </p:sp>
      <p:sp>
        <p:nvSpPr>
          <p:cNvPr id="41" name="Textplatzhalter 39"/>
          <p:cNvSpPr>
            <a:spLocks noGrp="1"/>
          </p:cNvSpPr>
          <p:nvPr>
            <p:ph type="body" sz="quarter" idx="13" hasCustomPrompt="1"/>
            <p:custDataLst>
              <p:tags r:id="rId3"/>
            </p:custDataLst>
          </p:nvPr>
        </p:nvSpPr>
        <p:spPr>
          <a:xfrm>
            <a:off x="2268538" y="1860000"/>
            <a:ext cx="1602000" cy="307777"/>
          </a:xfrm>
        </p:spPr>
        <p:txBody>
          <a:bodyPr/>
          <a:lstStyle>
            <a:lvl1pPr>
              <a:spcAft>
                <a:spcPts val="600"/>
              </a:spcAft>
              <a:defRPr b="1"/>
            </a:lvl1pPr>
          </a:lstStyle>
          <a:p>
            <a:pPr lvl="0"/>
            <a:r>
              <a:rPr lang="fr-CH"/>
              <a:t>Titel</a:t>
            </a:r>
            <a:endParaRPr lang="fr-CH" dirty="0"/>
          </a:p>
        </p:txBody>
      </p:sp>
      <p:sp>
        <p:nvSpPr>
          <p:cNvPr id="42" name="Textplatzhalter 39"/>
          <p:cNvSpPr>
            <a:spLocks noGrp="1"/>
          </p:cNvSpPr>
          <p:nvPr>
            <p:ph type="body" sz="quarter" idx="14" hasCustomPrompt="1"/>
            <p:custDataLst>
              <p:tags r:id="rId4"/>
            </p:custDataLst>
          </p:nvPr>
        </p:nvSpPr>
        <p:spPr>
          <a:xfrm>
            <a:off x="4081462" y="1860000"/>
            <a:ext cx="2797175" cy="307777"/>
          </a:xfrm>
        </p:spPr>
        <p:txBody>
          <a:bodyPr/>
          <a:lstStyle>
            <a:lvl1pPr>
              <a:spcAft>
                <a:spcPts val="600"/>
              </a:spcAft>
              <a:defRPr b="1"/>
            </a:lvl1pPr>
          </a:lstStyle>
          <a:p>
            <a:pPr lvl="0"/>
            <a:r>
              <a:rPr lang="fr-CH"/>
              <a:t>Titel</a:t>
            </a:r>
            <a:endParaRPr lang="fr-CH" dirty="0"/>
          </a:p>
        </p:txBody>
      </p:sp>
      <p:sp>
        <p:nvSpPr>
          <p:cNvPr id="44" name="Textplatzhalter 39"/>
          <p:cNvSpPr>
            <a:spLocks noGrp="1"/>
          </p:cNvSpPr>
          <p:nvPr>
            <p:ph type="body" sz="quarter" idx="15" hasCustomPrompt="1"/>
            <p:custDataLst>
              <p:tags r:id="rId5"/>
            </p:custDataLst>
          </p:nvPr>
        </p:nvSpPr>
        <p:spPr>
          <a:xfrm>
            <a:off x="7072312" y="1860000"/>
            <a:ext cx="1627187" cy="307777"/>
          </a:xfrm>
        </p:spPr>
        <p:txBody>
          <a:bodyPr/>
          <a:lstStyle>
            <a:lvl1pPr>
              <a:spcAft>
                <a:spcPts val="600"/>
              </a:spcAft>
              <a:defRPr b="1"/>
            </a:lvl1pPr>
          </a:lstStyle>
          <a:p>
            <a:pPr lvl="0"/>
            <a:r>
              <a:rPr lang="fr-CH"/>
              <a:t>Titel</a:t>
            </a:r>
            <a:endParaRPr lang="fr-CH" dirty="0"/>
          </a:p>
        </p:txBody>
      </p:sp>
      <p:sp>
        <p:nvSpPr>
          <p:cNvPr id="50" name="Textplatzhalter 49"/>
          <p:cNvSpPr>
            <a:spLocks noGrp="1"/>
          </p:cNvSpPr>
          <p:nvPr>
            <p:ph type="body" sz="quarter" idx="16"/>
            <p:custDataLst>
              <p:tags r:id="rId6"/>
            </p:custDataLst>
          </p:nvPr>
        </p:nvSpPr>
        <p:spPr>
          <a:xfrm>
            <a:off x="501649" y="2373323"/>
            <a:ext cx="1601615" cy="1231106"/>
          </a:xfrm>
        </p:spPr>
        <p:txBody>
          <a:bodyPr/>
          <a:lstStyle>
            <a:lvl1pPr>
              <a:spcAft>
                <a:spcPts val="600"/>
              </a:spcAft>
              <a:defRPr/>
            </a:lvl1pPr>
          </a:lstStyle>
          <a:p>
            <a:pPr lvl="0"/>
            <a:r>
              <a:rPr lang="fr-FR"/>
              <a:t>Cliquez pour modifier les styles du texte du masque</a:t>
            </a:r>
          </a:p>
        </p:txBody>
      </p:sp>
      <p:sp>
        <p:nvSpPr>
          <p:cNvPr id="51" name="Textplatzhalter 49"/>
          <p:cNvSpPr>
            <a:spLocks noGrp="1"/>
          </p:cNvSpPr>
          <p:nvPr>
            <p:ph type="body" sz="quarter" idx="17"/>
            <p:custDataLst>
              <p:tags r:id="rId7"/>
            </p:custDataLst>
          </p:nvPr>
        </p:nvSpPr>
        <p:spPr>
          <a:xfrm>
            <a:off x="2268538" y="2373323"/>
            <a:ext cx="1602000" cy="1231106"/>
          </a:xfrm>
        </p:spPr>
        <p:txBody>
          <a:bodyPr/>
          <a:lstStyle>
            <a:lvl1pPr>
              <a:spcAft>
                <a:spcPts val="600"/>
              </a:spcAft>
              <a:defRPr/>
            </a:lvl1pPr>
          </a:lstStyle>
          <a:p>
            <a:pPr lvl="0"/>
            <a:r>
              <a:rPr lang="fr-FR"/>
              <a:t>Cliquez pour modifier les styles du texte du masque</a:t>
            </a:r>
          </a:p>
        </p:txBody>
      </p:sp>
      <p:sp>
        <p:nvSpPr>
          <p:cNvPr id="52" name="Textplatzhalter 49"/>
          <p:cNvSpPr>
            <a:spLocks noGrp="1"/>
          </p:cNvSpPr>
          <p:nvPr>
            <p:ph type="body" sz="quarter" idx="18"/>
            <p:custDataLst>
              <p:tags r:id="rId8"/>
            </p:custDataLst>
          </p:nvPr>
        </p:nvSpPr>
        <p:spPr>
          <a:xfrm>
            <a:off x="4081462" y="2373323"/>
            <a:ext cx="2797175" cy="615553"/>
          </a:xfrm>
        </p:spPr>
        <p:txBody>
          <a:bodyPr/>
          <a:lstStyle>
            <a:lvl1pPr>
              <a:spcAft>
                <a:spcPts val="600"/>
              </a:spcAft>
              <a:defRPr/>
            </a:lvl1pPr>
          </a:lstStyle>
          <a:p>
            <a:pPr lvl="0"/>
            <a:r>
              <a:rPr lang="fr-FR"/>
              <a:t>Cliquez pour modifier les styles du texte du masque</a:t>
            </a:r>
          </a:p>
        </p:txBody>
      </p:sp>
      <p:sp>
        <p:nvSpPr>
          <p:cNvPr id="53" name="Textplatzhalter 49"/>
          <p:cNvSpPr>
            <a:spLocks noGrp="1"/>
          </p:cNvSpPr>
          <p:nvPr>
            <p:ph type="body" sz="quarter" idx="19"/>
            <p:custDataLst>
              <p:tags r:id="rId9"/>
            </p:custDataLst>
          </p:nvPr>
        </p:nvSpPr>
        <p:spPr>
          <a:xfrm>
            <a:off x="7110398" y="237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4" name="Textplatzhalter 49"/>
          <p:cNvSpPr>
            <a:spLocks noGrp="1"/>
          </p:cNvSpPr>
          <p:nvPr>
            <p:ph type="body" sz="quarter" idx="20"/>
            <p:custDataLst>
              <p:tags r:id="rId10"/>
            </p:custDataLst>
          </p:nvPr>
        </p:nvSpPr>
        <p:spPr>
          <a:xfrm>
            <a:off x="499850" y="3093323"/>
            <a:ext cx="1602000" cy="1231106"/>
          </a:xfrm>
        </p:spPr>
        <p:txBody>
          <a:bodyPr/>
          <a:lstStyle>
            <a:lvl1pPr>
              <a:spcAft>
                <a:spcPts val="600"/>
              </a:spcAft>
              <a:defRPr/>
            </a:lvl1pPr>
          </a:lstStyle>
          <a:p>
            <a:pPr lvl="0"/>
            <a:r>
              <a:rPr lang="fr-FR"/>
              <a:t>Cliquez pour modifier les styles du texte du masque</a:t>
            </a:r>
          </a:p>
        </p:txBody>
      </p:sp>
      <p:sp>
        <p:nvSpPr>
          <p:cNvPr id="55" name="Textplatzhalter 49"/>
          <p:cNvSpPr>
            <a:spLocks noGrp="1"/>
          </p:cNvSpPr>
          <p:nvPr>
            <p:ph type="body" sz="quarter" idx="21"/>
            <p:custDataLst>
              <p:tags r:id="rId11"/>
            </p:custDataLst>
          </p:nvPr>
        </p:nvSpPr>
        <p:spPr>
          <a:xfrm>
            <a:off x="2268538" y="3093323"/>
            <a:ext cx="1602000" cy="1231106"/>
          </a:xfrm>
        </p:spPr>
        <p:txBody>
          <a:bodyPr/>
          <a:lstStyle>
            <a:lvl1pPr>
              <a:spcAft>
                <a:spcPts val="600"/>
              </a:spcAft>
              <a:defRPr/>
            </a:lvl1pPr>
          </a:lstStyle>
          <a:p>
            <a:pPr lvl="0"/>
            <a:r>
              <a:rPr lang="fr-FR"/>
              <a:t>Cliquez pour modifier les styles du texte du masque</a:t>
            </a:r>
          </a:p>
        </p:txBody>
      </p:sp>
      <p:sp>
        <p:nvSpPr>
          <p:cNvPr id="56" name="Textplatzhalter 49"/>
          <p:cNvSpPr>
            <a:spLocks noGrp="1"/>
          </p:cNvSpPr>
          <p:nvPr>
            <p:ph type="body" sz="quarter" idx="22"/>
            <p:custDataLst>
              <p:tags r:id="rId12"/>
            </p:custDataLst>
          </p:nvPr>
        </p:nvSpPr>
        <p:spPr>
          <a:xfrm>
            <a:off x="4081462" y="3093323"/>
            <a:ext cx="2797175" cy="615553"/>
          </a:xfrm>
        </p:spPr>
        <p:txBody>
          <a:bodyPr/>
          <a:lstStyle>
            <a:lvl1pPr>
              <a:spcAft>
                <a:spcPts val="600"/>
              </a:spcAft>
              <a:defRPr/>
            </a:lvl1pPr>
          </a:lstStyle>
          <a:p>
            <a:pPr lvl="0"/>
            <a:r>
              <a:rPr lang="fr-FR"/>
              <a:t>Cliquez pour modifier les styles du texte du masque</a:t>
            </a:r>
          </a:p>
        </p:txBody>
      </p:sp>
      <p:sp>
        <p:nvSpPr>
          <p:cNvPr id="57" name="Textplatzhalter 49"/>
          <p:cNvSpPr>
            <a:spLocks noGrp="1"/>
          </p:cNvSpPr>
          <p:nvPr>
            <p:ph type="body" sz="quarter" idx="23"/>
            <p:custDataLst>
              <p:tags r:id="rId13"/>
            </p:custDataLst>
          </p:nvPr>
        </p:nvSpPr>
        <p:spPr>
          <a:xfrm>
            <a:off x="7110398" y="309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58" name="Textplatzhalter 49"/>
          <p:cNvSpPr>
            <a:spLocks noGrp="1"/>
          </p:cNvSpPr>
          <p:nvPr>
            <p:ph type="body" sz="quarter" idx="24"/>
            <p:custDataLst>
              <p:tags r:id="rId14"/>
            </p:custDataLst>
          </p:nvPr>
        </p:nvSpPr>
        <p:spPr>
          <a:xfrm>
            <a:off x="501650" y="3813323"/>
            <a:ext cx="1602000" cy="1231106"/>
          </a:xfrm>
        </p:spPr>
        <p:txBody>
          <a:bodyPr/>
          <a:lstStyle>
            <a:lvl1pPr>
              <a:spcAft>
                <a:spcPts val="600"/>
              </a:spcAft>
              <a:defRPr/>
            </a:lvl1pPr>
          </a:lstStyle>
          <a:p>
            <a:pPr lvl="0"/>
            <a:r>
              <a:rPr lang="fr-FR"/>
              <a:t>Cliquez pour modifier les styles du texte du masque</a:t>
            </a:r>
          </a:p>
        </p:txBody>
      </p:sp>
      <p:sp>
        <p:nvSpPr>
          <p:cNvPr id="59" name="Textplatzhalter 49"/>
          <p:cNvSpPr>
            <a:spLocks noGrp="1"/>
          </p:cNvSpPr>
          <p:nvPr>
            <p:ph type="body" sz="quarter" idx="25"/>
            <p:custDataLst>
              <p:tags r:id="rId15"/>
            </p:custDataLst>
          </p:nvPr>
        </p:nvSpPr>
        <p:spPr>
          <a:xfrm>
            <a:off x="2268538" y="3813323"/>
            <a:ext cx="1602000" cy="1231106"/>
          </a:xfrm>
        </p:spPr>
        <p:txBody>
          <a:bodyPr/>
          <a:lstStyle>
            <a:lvl1pPr>
              <a:spcAft>
                <a:spcPts val="600"/>
              </a:spcAft>
              <a:defRPr/>
            </a:lvl1pPr>
          </a:lstStyle>
          <a:p>
            <a:pPr lvl="0"/>
            <a:r>
              <a:rPr lang="fr-FR"/>
              <a:t>Cliquez pour modifier les styles du texte du masque</a:t>
            </a:r>
          </a:p>
        </p:txBody>
      </p:sp>
      <p:sp>
        <p:nvSpPr>
          <p:cNvPr id="60" name="Textplatzhalter 49"/>
          <p:cNvSpPr>
            <a:spLocks noGrp="1"/>
          </p:cNvSpPr>
          <p:nvPr>
            <p:ph type="body" sz="quarter" idx="26"/>
            <p:custDataLst>
              <p:tags r:id="rId16"/>
            </p:custDataLst>
          </p:nvPr>
        </p:nvSpPr>
        <p:spPr>
          <a:xfrm>
            <a:off x="4081462" y="3813323"/>
            <a:ext cx="2797175" cy="615553"/>
          </a:xfrm>
        </p:spPr>
        <p:txBody>
          <a:bodyPr/>
          <a:lstStyle>
            <a:lvl1pPr>
              <a:spcAft>
                <a:spcPts val="600"/>
              </a:spcAft>
              <a:defRPr/>
            </a:lvl1pPr>
          </a:lstStyle>
          <a:p>
            <a:pPr lvl="0"/>
            <a:r>
              <a:rPr lang="fr-FR"/>
              <a:t>Cliquez pour modifier les styles du texte du masque</a:t>
            </a:r>
          </a:p>
        </p:txBody>
      </p:sp>
      <p:sp>
        <p:nvSpPr>
          <p:cNvPr id="61" name="Textplatzhalter 49"/>
          <p:cNvSpPr>
            <a:spLocks noGrp="1"/>
          </p:cNvSpPr>
          <p:nvPr>
            <p:ph type="body" sz="quarter" idx="27"/>
            <p:custDataLst>
              <p:tags r:id="rId17"/>
            </p:custDataLst>
          </p:nvPr>
        </p:nvSpPr>
        <p:spPr>
          <a:xfrm>
            <a:off x="7110398" y="381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
        <p:nvSpPr>
          <p:cNvPr id="62" name="Textplatzhalter 49"/>
          <p:cNvSpPr>
            <a:spLocks noGrp="1"/>
          </p:cNvSpPr>
          <p:nvPr>
            <p:ph type="body" sz="quarter" idx="28"/>
            <p:custDataLst>
              <p:tags r:id="rId18"/>
            </p:custDataLst>
          </p:nvPr>
        </p:nvSpPr>
        <p:spPr>
          <a:xfrm>
            <a:off x="501649" y="4533323"/>
            <a:ext cx="1601615" cy="1231106"/>
          </a:xfrm>
        </p:spPr>
        <p:txBody>
          <a:bodyPr/>
          <a:lstStyle>
            <a:lvl1pPr>
              <a:spcAft>
                <a:spcPts val="600"/>
              </a:spcAft>
              <a:defRPr/>
            </a:lvl1pPr>
          </a:lstStyle>
          <a:p>
            <a:pPr lvl="0"/>
            <a:r>
              <a:rPr lang="fr-FR"/>
              <a:t>Cliquez pour modifier les styles du texte du masque</a:t>
            </a:r>
          </a:p>
        </p:txBody>
      </p:sp>
      <p:sp>
        <p:nvSpPr>
          <p:cNvPr id="63" name="Textplatzhalter 49"/>
          <p:cNvSpPr>
            <a:spLocks noGrp="1"/>
          </p:cNvSpPr>
          <p:nvPr>
            <p:ph type="body" sz="quarter" idx="29"/>
            <p:custDataLst>
              <p:tags r:id="rId19"/>
            </p:custDataLst>
          </p:nvPr>
        </p:nvSpPr>
        <p:spPr>
          <a:xfrm>
            <a:off x="2268538" y="4533323"/>
            <a:ext cx="1602000" cy="1231106"/>
          </a:xfrm>
        </p:spPr>
        <p:txBody>
          <a:bodyPr/>
          <a:lstStyle>
            <a:lvl1pPr>
              <a:spcAft>
                <a:spcPts val="600"/>
              </a:spcAft>
              <a:defRPr/>
            </a:lvl1pPr>
          </a:lstStyle>
          <a:p>
            <a:pPr lvl="0"/>
            <a:r>
              <a:rPr lang="fr-FR"/>
              <a:t>Cliquez pour modifier les styles du texte du masque</a:t>
            </a:r>
          </a:p>
        </p:txBody>
      </p:sp>
      <p:sp>
        <p:nvSpPr>
          <p:cNvPr id="64" name="Textplatzhalter 49"/>
          <p:cNvSpPr>
            <a:spLocks noGrp="1"/>
          </p:cNvSpPr>
          <p:nvPr>
            <p:ph type="body" sz="quarter" idx="30"/>
            <p:custDataLst>
              <p:tags r:id="rId20"/>
            </p:custDataLst>
          </p:nvPr>
        </p:nvSpPr>
        <p:spPr>
          <a:xfrm>
            <a:off x="4081462" y="4533323"/>
            <a:ext cx="2797175" cy="615553"/>
          </a:xfrm>
        </p:spPr>
        <p:txBody>
          <a:bodyPr/>
          <a:lstStyle>
            <a:lvl1pPr>
              <a:spcAft>
                <a:spcPts val="600"/>
              </a:spcAft>
              <a:defRPr/>
            </a:lvl1pPr>
          </a:lstStyle>
          <a:p>
            <a:pPr lvl="0"/>
            <a:r>
              <a:rPr lang="fr-FR"/>
              <a:t>Cliquez pour modifier les styles du texte du masque</a:t>
            </a:r>
          </a:p>
        </p:txBody>
      </p:sp>
      <p:sp>
        <p:nvSpPr>
          <p:cNvPr id="69" name="Textplatzhalter 68"/>
          <p:cNvSpPr>
            <a:spLocks noGrp="1"/>
          </p:cNvSpPr>
          <p:nvPr>
            <p:ph type="body" sz="quarter" idx="32" hasCustomPrompt="1"/>
            <p:custDataLst>
              <p:tags r:id="rId21"/>
            </p:custDataLst>
          </p:nvPr>
        </p:nvSpPr>
        <p:spPr>
          <a:xfrm>
            <a:off x="457199" y="1327200"/>
            <a:ext cx="8242299" cy="369332"/>
          </a:xfrm>
          <a:noFill/>
          <a:ln w="9525">
            <a:noFill/>
            <a:miter lim="800000"/>
            <a:headEnd/>
            <a:tailEnd/>
          </a:ln>
        </p:spPr>
        <p:txBody>
          <a:bodyPr vert="horz" wrap="square" lIns="0" tIns="0" rIns="0" bIns="0" numCol="1" anchor="t" anchorCtr="0" compatLnSpc="1">
            <a:prstTxWarp prst="textNoShape">
              <a:avLst/>
            </a:prstTxWarp>
            <a:spAutoFit/>
          </a:bodyPr>
          <a:lstStyle>
            <a:lvl1pPr>
              <a:defRPr lang="en-US" sz="2400" b="1" kern="1200" dirty="0" smtClean="0">
                <a:solidFill>
                  <a:schemeClr val="tx2"/>
                </a:solidFill>
                <a:latin typeface="Arial" charset="0"/>
                <a:ea typeface="ＭＳ Ｐゴシック" pitchFamily="-112" charset="-128"/>
                <a:cs typeface="+mn-cs"/>
              </a:defRPr>
            </a:lvl1pPr>
          </a:lstStyle>
          <a:p>
            <a:pPr lvl="0"/>
            <a:r>
              <a:rPr lang="fr-CH" dirty="0"/>
              <a:t>Sous-titre</a:t>
            </a:r>
          </a:p>
        </p:txBody>
      </p:sp>
      <p:sp>
        <p:nvSpPr>
          <p:cNvPr id="71" name="Textplatzhalter 70"/>
          <p:cNvSpPr>
            <a:spLocks noGrp="1"/>
          </p:cNvSpPr>
          <p:nvPr>
            <p:ph type="body" sz="quarter" idx="33"/>
            <p:custDataLst>
              <p:tags r:id="rId22"/>
            </p:custDataLst>
          </p:nvPr>
        </p:nvSpPr>
        <p:spPr>
          <a:xfrm>
            <a:off x="7110398" y="4533323"/>
            <a:ext cx="1627200" cy="1231106"/>
          </a:xfrm>
        </p:spPr>
        <p:txBody>
          <a:bodyPr/>
          <a:lstStyle>
            <a:lvl1pPr>
              <a:spcAft>
                <a:spcPts val="600"/>
              </a:spcAft>
              <a:defRPr>
                <a:solidFill>
                  <a:schemeClr val="bg1"/>
                </a:solidFill>
              </a:defRPr>
            </a:lvl1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Foto Hochformat">
    <p:spTree>
      <p:nvGrpSpPr>
        <p:cNvPr id="1" name=""/>
        <p:cNvGrpSpPr/>
        <p:nvPr/>
      </p:nvGrpSpPr>
      <p:grpSpPr>
        <a:xfrm>
          <a:off x="0" y="0"/>
          <a:ext cx="0" cy="0"/>
          <a:chOff x="0" y="0"/>
          <a:chExt cx="0" cy="0"/>
        </a:xfrm>
      </p:grpSpPr>
      <p:graphicFrame>
        <p:nvGraphicFramePr>
          <p:cNvPr id="12" name="Objekt 11"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6" imgW="0" imgH="0" progId="">
                  <p:embed/>
                </p:oleObj>
              </mc:Choice>
              <mc:Fallback>
                <p:oleObj name="think-cell Slide" r:id="rId6" imgW="0" imgH="0" progId="">
                  <p:embed/>
                  <p:pic>
                    <p:nvPicPr>
                      <p:cNvPr id="12" name="Objekt 11"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Bildplatzhalter 10"/>
          <p:cNvSpPr>
            <a:spLocks noGrp="1"/>
          </p:cNvSpPr>
          <p:nvPr>
            <p:ph type="pic" sz="quarter" idx="14"/>
            <p:custDataLst>
              <p:tags r:id="rId1"/>
            </p:custDataLst>
          </p:nvPr>
        </p:nvSpPr>
        <p:spPr>
          <a:xfrm>
            <a:off x="4800600" y="1327200"/>
            <a:ext cx="3900488" cy="615553"/>
          </a:xfrm>
        </p:spPr>
        <p:txBody>
          <a:bodyPr/>
          <a:lstStyle/>
          <a:p>
            <a:r>
              <a:rPr lang="fr-FR"/>
              <a:t>Cliquez sur l'icône pour ajouter une image</a:t>
            </a:r>
            <a:endParaRPr lang="fr-CH"/>
          </a:p>
        </p:txBody>
      </p:sp>
      <p:sp>
        <p:nvSpPr>
          <p:cNvPr id="2" name="Titel 1"/>
          <p:cNvSpPr>
            <a:spLocks noGrp="1"/>
          </p:cNvSpPr>
          <p:nvPr>
            <p:ph type="title" hasCustomPrompt="1"/>
            <p:custDataLst>
              <p:tags r:id="rId2"/>
            </p:custDataLst>
          </p:nvPr>
        </p:nvSpPr>
        <p:spPr>
          <a:xfrm>
            <a:off x="457200" y="304800"/>
            <a:ext cx="8242300" cy="984885"/>
          </a:xfrm>
        </p:spPr>
        <p:txBody>
          <a:bodyPr/>
          <a:lstStyle>
            <a:lvl1pPr>
              <a:defRPr/>
            </a:lvl1pPr>
          </a:lstStyle>
          <a:p>
            <a:r>
              <a:rPr lang="fr-CH"/>
              <a:t>Titel bearbeiten</a:t>
            </a:r>
            <a:br>
              <a:rPr lang="fr-CH"/>
            </a:br>
            <a:r>
              <a:rPr lang="fr-CH"/>
              <a:t>—</a:t>
            </a:r>
            <a:endParaRPr lang="fr-CH" dirty="0"/>
          </a:p>
        </p:txBody>
      </p:sp>
      <p:sp>
        <p:nvSpPr>
          <p:cNvPr id="8" name="Textplatzhalter 7"/>
          <p:cNvSpPr>
            <a:spLocks noGrp="1"/>
          </p:cNvSpPr>
          <p:nvPr>
            <p:ph type="body" sz="quarter" idx="12"/>
            <p:custDataLst>
              <p:tags r:id="rId3"/>
            </p:custDataLst>
          </p:nvPr>
        </p:nvSpPr>
        <p:spPr>
          <a:xfrm>
            <a:off x="457200" y="1766400"/>
            <a:ext cx="4186238" cy="2154436"/>
          </a:xfrm>
        </p:spPr>
        <p:txBody>
          <a:bodyPr wrap="square">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0" name="Textplatzhalter 9"/>
          <p:cNvSpPr>
            <a:spLocks noGrp="1"/>
          </p:cNvSpPr>
          <p:nvPr>
            <p:ph type="body" sz="quarter" idx="13" hasCustomPrompt="1"/>
            <p:custDataLst>
              <p:tags r:id="rId4"/>
            </p:custDataLst>
          </p:nvPr>
        </p:nvSpPr>
        <p:spPr>
          <a:xfrm>
            <a:off x="457200" y="1327200"/>
            <a:ext cx="4186238" cy="369332"/>
          </a:xfrm>
        </p:spPr>
        <p:txBody>
          <a:bodyPr wrap="square">
            <a:spAutoFit/>
          </a:bodyPr>
          <a:lstStyle>
            <a:lvl1pPr>
              <a:defRPr sz="2400" b="1">
                <a:solidFill>
                  <a:schemeClr val="tx2"/>
                </a:solidFill>
              </a:defRPr>
            </a:lvl1pPr>
            <a:lvl2pPr>
              <a:defRPr sz="2400" b="1">
                <a:solidFill>
                  <a:schemeClr val="tx2"/>
                </a:solidFill>
              </a:defRPr>
            </a:lvl2pPr>
            <a:lvl3pPr>
              <a:defRPr sz="2400" b="1">
                <a:solidFill>
                  <a:schemeClr val="tx2"/>
                </a:solidFill>
              </a:defRPr>
            </a:lvl3pPr>
            <a:lvl4pPr>
              <a:defRPr sz="2400" b="1">
                <a:solidFill>
                  <a:schemeClr val="tx2"/>
                </a:solidFill>
              </a:defRPr>
            </a:lvl4pPr>
            <a:lvl5pPr>
              <a:defRPr sz="2400" b="1">
                <a:solidFill>
                  <a:schemeClr val="tx2"/>
                </a:solidFill>
              </a:defRPr>
            </a:lvl5pPr>
          </a:lstStyle>
          <a:p>
            <a:pPr lvl="0"/>
            <a:r>
              <a:rPr lang="fr-CH" dirty="0"/>
              <a:t>Sous-titre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6.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34" name="Rectangle 10"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25" imgW="0" imgH="0" progId="">
                  <p:embed/>
                </p:oleObj>
              </mc:Choice>
              <mc:Fallback>
                <p:oleObj name="think-cell Slide" r:id="rId25" imgW="0" imgH="0" progId="">
                  <p:embed/>
                  <p:pic>
                    <p:nvPicPr>
                      <p:cNvPr id="1034" name="Rectangle 10"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Title Placeholder 1"/>
          <p:cNvSpPr>
            <a:spLocks noGrp="1"/>
          </p:cNvSpPr>
          <p:nvPr>
            <p:ph type="title"/>
            <p:custDataLst>
              <p:tags r:id="rId20"/>
            </p:custDataLst>
          </p:nvPr>
        </p:nvSpPr>
        <p:spPr bwMode="auto">
          <a:xfrm>
            <a:off x="457200" y="306000"/>
            <a:ext cx="8242300" cy="95197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Titre exemple</a:t>
            </a:r>
            <a:br>
              <a:rPr lang="fr-CH" dirty="0"/>
            </a:br>
            <a:r>
              <a:rPr lang="fr-CH" dirty="0"/>
              <a:t>—</a:t>
            </a:r>
          </a:p>
        </p:txBody>
      </p:sp>
      <p:sp>
        <p:nvSpPr>
          <p:cNvPr id="1029" name="Text Placeholder 2"/>
          <p:cNvSpPr>
            <a:spLocks noGrp="1"/>
          </p:cNvSpPr>
          <p:nvPr>
            <p:ph type="body" idx="1"/>
            <p:custDataLst>
              <p:tags r:id="rId21"/>
            </p:custDataLst>
          </p:nvPr>
        </p:nvSpPr>
        <p:spPr bwMode="auto">
          <a:xfrm>
            <a:off x="457200" y="1371600"/>
            <a:ext cx="8242300" cy="18288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fr-CH" dirty="0"/>
              <a:t>Texte principal</a:t>
            </a:r>
          </a:p>
          <a:p>
            <a:pPr lvl="1"/>
            <a:r>
              <a:rPr lang="fr-CH" dirty="0"/>
              <a:t>Premier niveau</a:t>
            </a:r>
          </a:p>
          <a:p>
            <a:pPr lvl="2"/>
            <a:r>
              <a:rPr lang="fr-CH" dirty="0"/>
              <a:t>Deuxième niveau</a:t>
            </a:r>
          </a:p>
          <a:p>
            <a:pPr lvl="3"/>
            <a:r>
              <a:rPr lang="fr-CH" dirty="0"/>
              <a:t>Troisième niveau</a:t>
            </a:r>
          </a:p>
          <a:p>
            <a:pPr lvl="4"/>
            <a:r>
              <a:rPr lang="fr-CH" dirty="0"/>
              <a:t>Quatrième niveau</a:t>
            </a:r>
          </a:p>
        </p:txBody>
      </p:sp>
      <p:sp>
        <p:nvSpPr>
          <p:cNvPr id="12" name="Rectangle 9"/>
          <p:cNvSpPr txBox="1">
            <a:spLocks noChangeArrowheads="1"/>
          </p:cNvSpPr>
          <p:nvPr>
            <p:custDataLst>
              <p:tags r:id="rId22"/>
            </p:custDataLst>
          </p:nvPr>
        </p:nvSpPr>
        <p:spPr bwMode="auto">
          <a:xfrm>
            <a:off x="8305800" y="6495879"/>
            <a:ext cx="401638"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solidFill>
                  <a:srgbClr val="7F7F7F"/>
                </a:solidFill>
              </a:defRPr>
            </a:lvl1pPr>
          </a:lstStyle>
          <a:p>
            <a:pPr marL="0" marR="0" lvl="0" indent="0" algn="r" defTabSz="457200" rtl="0" eaLnBrk="0" fontAlgn="base" latinLnBrk="0" hangingPunct="0">
              <a:lnSpc>
                <a:spcPct val="100000"/>
              </a:lnSpc>
              <a:spcBef>
                <a:spcPct val="0"/>
              </a:spcBef>
              <a:spcAft>
                <a:spcPct val="0"/>
              </a:spcAft>
              <a:buClrTx/>
              <a:buSzTx/>
              <a:buFontTx/>
              <a:buNone/>
              <a:tabLst/>
              <a:defRPr/>
            </a:pPr>
            <a:fld id="{6E691C44-51A5-42E3-AF9B-62E2D4E643F7}" type="slidenum">
              <a:rPr kumimoji="0" lang="fr-CH" sz="1000" b="0" i="0" u="none" strike="noStrike" kern="1200" cap="none" spc="0" normalizeH="0" baseline="0" noProof="0" smtClean="0">
                <a:ln>
                  <a:noFill/>
                </a:ln>
                <a:solidFill>
                  <a:schemeClr val="tx1"/>
                </a:solidFill>
                <a:effectLst/>
                <a:uLnTx/>
                <a:uFillTx/>
                <a:latin typeface="Arial" charset="0"/>
                <a:ea typeface="ＭＳ Ｐゴシック" pitchFamily="-112" charset="-128"/>
                <a:cs typeface="+mn-cs"/>
              </a:rPr>
              <a:pPr marL="0" marR="0" lvl="0" indent="0" algn="r" defTabSz="457200" rtl="0" eaLnBrk="0" fontAlgn="base" latinLnBrk="0" hangingPunct="0">
                <a:lnSpc>
                  <a:spcPct val="100000"/>
                </a:lnSpc>
                <a:spcBef>
                  <a:spcPct val="0"/>
                </a:spcBef>
                <a:spcAft>
                  <a:spcPct val="0"/>
                </a:spcAft>
                <a:buClrTx/>
                <a:buSzTx/>
                <a:buFontTx/>
                <a:buNone/>
                <a:tabLst/>
                <a:defRPr/>
              </a:pPr>
              <a:t>‹N°›</a:t>
            </a:fld>
            <a:endParaRPr kumimoji="0" lang="fr-CH" sz="1000" b="0" i="0" u="none" strike="noStrike" kern="1200" cap="none" spc="0" normalizeH="0" baseline="0" noProof="0" dirty="0">
              <a:ln>
                <a:noFill/>
              </a:ln>
              <a:solidFill>
                <a:schemeClr val="tx1"/>
              </a:solidFill>
              <a:effectLst/>
              <a:uLnTx/>
              <a:uFillTx/>
              <a:latin typeface="Arial" charset="0"/>
              <a:ea typeface="ＭＳ Ｐゴシック" pitchFamily="-112" charset="-128"/>
              <a:cs typeface="+mn-cs"/>
            </a:endParaRPr>
          </a:p>
        </p:txBody>
      </p:sp>
      <p:pic>
        <p:nvPicPr>
          <p:cNvPr id="9" name="Picture 8" descr="logo_etat_FR_vers_compacte.jpg"/>
          <p:cNvPicPr>
            <a:picLocks noChangeAspect="1"/>
          </p:cNvPicPr>
          <p:nvPr>
            <p:custDataLst>
              <p:tags r:id="rId23"/>
            </p:custDataLst>
          </p:nvPr>
        </p:nvPicPr>
        <p:blipFill>
          <a:blip r:embed="rId26"/>
          <a:stretch>
            <a:fillRect/>
          </a:stretch>
        </p:blipFill>
        <p:spPr>
          <a:xfrm>
            <a:off x="468000" y="6358200"/>
            <a:ext cx="756000" cy="290079"/>
          </a:xfrm>
          <a:prstGeom prst="rect">
            <a:avLst/>
          </a:prstGeom>
        </p:spPr>
      </p:pic>
      <p:cxnSp>
        <p:nvCxnSpPr>
          <p:cNvPr id="14" name="Straight Connector 13"/>
          <p:cNvCxnSpPr/>
          <p:nvPr>
            <p:custDataLst>
              <p:tags r:id="rId24"/>
            </p:custDataLst>
          </p:nvPr>
        </p:nvCxnSpPr>
        <p:spPr>
          <a:xfrm>
            <a:off x="450000" y="6192000"/>
            <a:ext cx="8244000" cy="1588"/>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7" r:id="rId11"/>
    <p:sldLayoutId id="2147483659" r:id="rId12"/>
    <p:sldLayoutId id="2147483660" r:id="rId13"/>
    <p:sldLayoutId id="2147483661" r:id="rId14"/>
    <p:sldLayoutId id="2147483662" r:id="rId15"/>
    <p:sldLayoutId id="2147483663" r:id="rId16"/>
    <p:sldLayoutId id="2147483664" r:id="rId17"/>
    <p:sldLayoutId id="2147483665" r:id="rId18"/>
  </p:sldLayoutIdLst>
  <p:hf sldNum="0" hdr="0" dt="0"/>
  <p:txStyles>
    <p:titleStyle>
      <a:lvl1pPr algn="l" defTabSz="457200" rtl="0" eaLnBrk="1" fontAlgn="base" hangingPunct="1">
        <a:lnSpc>
          <a:spcPts val="3700"/>
        </a:lnSpc>
        <a:spcBef>
          <a:spcPct val="0"/>
        </a:spcBef>
        <a:spcAft>
          <a:spcPct val="0"/>
        </a:spcAft>
        <a:defRPr lang="de-DE" sz="3200" b="1" kern="1200" dirty="0">
          <a:solidFill>
            <a:schemeClr val="tx1"/>
          </a:solidFill>
          <a:latin typeface="Arial"/>
          <a:ea typeface="ＭＳ Ｐゴシック" pitchFamily="-112" charset="-128"/>
          <a:cs typeface="ＭＳ Ｐゴシック" pitchFamily="-112" charset="-128"/>
        </a:defRPr>
      </a:lvl1pPr>
      <a:lvl2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2pPr>
      <a:lvl3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3pPr>
      <a:lvl4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4pPr>
      <a:lvl5pPr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cs typeface="ＭＳ Ｐゴシック" pitchFamily="-112" charset="-128"/>
        </a:defRPr>
      </a:lvl5pPr>
      <a:lvl6pPr marL="4572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6pPr>
      <a:lvl7pPr marL="9144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7pPr>
      <a:lvl8pPr marL="13716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8pPr>
      <a:lvl9pPr marL="1828800" algn="l" defTabSz="457200" rtl="0" eaLnBrk="1" fontAlgn="base" hangingPunct="1">
        <a:spcBef>
          <a:spcPct val="0"/>
        </a:spcBef>
        <a:spcAft>
          <a:spcPct val="0"/>
        </a:spcAft>
        <a:defRPr sz="3200" b="1">
          <a:solidFill>
            <a:schemeClr val="tx1"/>
          </a:solidFill>
          <a:latin typeface="Arial" pitchFamily="-112" charset="0"/>
          <a:ea typeface="ＭＳ Ｐゴシック" pitchFamily="-112" charset="-128"/>
        </a:defRPr>
      </a:lvl9pPr>
    </p:titleStyle>
    <p:bodyStyle>
      <a:lvl1pPr algn="l" defTabSz="457200" rtl="0" eaLnBrk="1" fontAlgn="base" hangingPunct="1">
        <a:spcBef>
          <a:spcPct val="0"/>
        </a:spcBef>
        <a:spcAft>
          <a:spcPts val="600"/>
        </a:spcAft>
        <a:buClr>
          <a:srgbClr val="074EA1"/>
        </a:buClr>
        <a:buFont typeface="Lucida Grande" pitchFamily="-112" charset="0"/>
        <a:defRPr sz="2000" kern="1200">
          <a:solidFill>
            <a:schemeClr val="tx1"/>
          </a:solidFill>
          <a:latin typeface="Arial"/>
          <a:ea typeface="ＭＳ Ｐゴシック" pitchFamily="-112" charset="-128"/>
          <a:cs typeface="ＭＳ Ｐゴシック" pitchFamily="-112" charset="-128"/>
        </a:defRPr>
      </a:lvl1pPr>
      <a:lvl2pPr marL="273050" indent="-271463" algn="l" defTabSz="457200" rtl="0" eaLnBrk="1" fontAlgn="base" hangingPunct="1">
        <a:spcBef>
          <a:spcPct val="0"/>
        </a:spcBef>
        <a:spcAft>
          <a:spcPts val="600"/>
        </a:spcAft>
        <a:buClr>
          <a:schemeClr val="tx1"/>
        </a:buClr>
        <a:buSzPct val="100000"/>
        <a:buFont typeface="Arial"/>
        <a:buChar char="&gt;"/>
        <a:defRPr sz="2000" kern="1200">
          <a:solidFill>
            <a:schemeClr val="tx1"/>
          </a:solidFill>
          <a:latin typeface="Arial"/>
          <a:ea typeface="ＭＳ Ｐゴシック" pitchFamily="-112" charset="-128"/>
          <a:cs typeface="+mn-cs"/>
        </a:defRPr>
      </a:lvl2pPr>
      <a:lvl3pPr marL="539750" indent="-265113" algn="l" defTabSz="457200" rtl="0" eaLnBrk="1" fontAlgn="base" hangingPunct="1">
        <a:spcBef>
          <a:spcPct val="0"/>
        </a:spcBef>
        <a:spcAft>
          <a:spcPts val="600"/>
        </a:spcAft>
        <a:buClrTx/>
        <a:buSzPct val="100000"/>
        <a:buFont typeface="Arial"/>
        <a:buChar char="&gt;"/>
        <a:defRPr sz="2000" kern="1200" baseline="0">
          <a:solidFill>
            <a:schemeClr val="tx1"/>
          </a:solidFill>
          <a:latin typeface="Arial"/>
          <a:ea typeface="ＭＳ Ｐゴシック" pitchFamily="-112" charset="-128"/>
          <a:cs typeface="+mn-cs"/>
        </a:defRPr>
      </a:lvl3pPr>
      <a:lvl4pPr marL="803275" indent="-261938"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4pPr>
      <a:lvl5pPr marL="1076325" indent="-271463" algn="l" defTabSz="457200" rtl="0" eaLnBrk="1" fontAlgn="base" hangingPunct="1">
        <a:spcBef>
          <a:spcPct val="0"/>
        </a:spcBef>
        <a:spcAft>
          <a:spcPts val="600"/>
        </a:spcAft>
        <a:buClr>
          <a:srgbClr val="7F7F7F"/>
        </a:buClr>
        <a:buSzPct val="100000"/>
        <a:buFont typeface="Arial"/>
        <a:buChar char="&gt;"/>
        <a:defRPr sz="2000" kern="1200">
          <a:solidFill>
            <a:schemeClr val="tx1"/>
          </a:solidFill>
          <a:latin typeface="Arial"/>
          <a:ea typeface="ＭＳ Ｐゴシック" pitchFamily="-11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customXml" Target="../ink/ink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savoirsocial.ch/fr/formation-ase/procedure-de-qualification-ase" TargetMode="Externa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savoirsocial.ch/fr/formation-ase/procedure-de-qualification-ase" TargetMode="Externa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savoirsocial.ch/fr/formation-ase/procedure-de-qualification-ase" TargetMode="Externa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www.savoirsocial.ch/fr/formation-ase/procedure-de-qualification-ase#c783" TargetMode="Externa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www.ortrafr.ch/" TargetMode="Externa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mailto:s.bielmann@ortrafr.ch" TargetMode="Externa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www.ortrafr.ch/" TargetMode="Externa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hyperlink" Target="http://www.fr.ch/sfp"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8.png"/><Relationship Id="rId2" Type="http://schemas.openxmlformats.org/officeDocument/2006/relationships/customXml" Target="../ink/ink7.xml"/><Relationship Id="rId1" Type="http://schemas.openxmlformats.org/officeDocument/2006/relationships/slideLayout" Target="../slideLayouts/slideLayout3.xml"/><Relationship Id="rId6" Type="http://schemas.openxmlformats.org/officeDocument/2006/relationships/customXml" Target="../ink/ink10.xml"/><Relationship Id="rId5" Type="http://schemas.openxmlformats.org/officeDocument/2006/relationships/customXml" Target="../ink/ink9.xml"/><Relationship Id="rId4" Type="http://schemas.openxmlformats.org/officeDocument/2006/relationships/customXml" Target="../ink/ink8.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hyperlink" Target="http://www.fr.ch/sfp/files/pdf57/FO_4.3.3.221.pdf" TargetMode="Externa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s://www.ortrafr.ch/de/homepage.html" TargetMode="External"/><Relationship Id="rId4" Type="http://schemas.openxmlformats.org/officeDocument/2006/relationships/hyperlink" Target="mailto:s.bielmann@ortrafr.ch"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hyperlink" Target="http://www.savoirsocial.ch/" TargetMode="External"/><Relationship Id="rId4" Type="http://schemas.openxmlformats.org/officeDocument/2006/relationships/hyperlink" Target="http://www.fr.ch/sfp" TargetMode="Externa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customXml" Target="../ink/ink3.xm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21.bin"/><Relationship Id="rId7" Type="http://schemas.openxmlformats.org/officeDocument/2006/relationships/customXml" Target="../ink/ink5.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customXml" Target="../ink/ink4.xml"/><Relationship Id="rId10" Type="http://schemas.openxmlformats.org/officeDocument/2006/relationships/image" Target="../media/image6.png"/><Relationship Id="rId4" Type="http://schemas.openxmlformats.org/officeDocument/2006/relationships/hyperlink" Target="https://www.savoirsocial.ch/fr/formation-ase/procedure-de-qualification-ase" TargetMode="External"/><Relationship Id="rId9" Type="http://schemas.openxmlformats.org/officeDocument/2006/relationships/customXml" Target="../ink/ink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7" name="Objekt 6"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ctrTitle"/>
          </p:nvPr>
        </p:nvSpPr>
        <p:spPr>
          <a:xfrm>
            <a:off x="455613" y="1548000"/>
            <a:ext cx="8289925" cy="1897955"/>
          </a:xfrm>
        </p:spPr>
        <p:txBody>
          <a:bodyPr/>
          <a:lstStyle/>
          <a:p>
            <a:pPr algn="ctr"/>
            <a:br>
              <a:rPr lang="fr-FR" dirty="0"/>
            </a:br>
            <a:r>
              <a:rPr lang="fr-FR" dirty="0"/>
              <a:t> </a:t>
            </a:r>
            <a:r>
              <a:rPr lang="fr-FR" dirty="0" err="1"/>
              <a:t>Assistant-e</a:t>
            </a:r>
            <a:r>
              <a:rPr lang="fr-FR" dirty="0"/>
              <a:t> socio-éducatif/-</a:t>
            </a:r>
            <a:r>
              <a:rPr lang="fr-FR" dirty="0" err="1"/>
              <a:t>ve</a:t>
            </a:r>
            <a:r>
              <a:rPr lang="fr-FR" dirty="0"/>
              <a:t> CFC </a:t>
            </a:r>
            <a:br>
              <a:rPr lang="fr-FR" dirty="0"/>
            </a:br>
            <a:r>
              <a:rPr lang="fr-FR" dirty="0"/>
              <a:t> Procédure de qualification  2025</a:t>
            </a:r>
            <a:br>
              <a:rPr lang="fr-FR" dirty="0"/>
            </a:br>
            <a:endParaRPr lang="fr-FR" dirty="0"/>
          </a:p>
        </p:txBody>
      </p:sp>
      <p:sp>
        <p:nvSpPr>
          <p:cNvPr id="6" name="Sous-titre 5"/>
          <p:cNvSpPr>
            <a:spLocks noGrp="1"/>
          </p:cNvSpPr>
          <p:nvPr>
            <p:ph type="subTitle" idx="1"/>
          </p:nvPr>
        </p:nvSpPr>
        <p:spPr>
          <a:xfrm>
            <a:off x="455613" y="3717032"/>
            <a:ext cx="8289925" cy="1815882"/>
          </a:xfrm>
        </p:spPr>
        <p:txBody>
          <a:bodyPr/>
          <a:lstStyle/>
          <a:p>
            <a:pPr algn="ctr"/>
            <a:endParaRPr lang="fr-FR" b="1" dirty="0"/>
          </a:p>
          <a:p>
            <a:pPr algn="ctr"/>
            <a:r>
              <a:rPr lang="fr-FR" sz="2000" b="1" dirty="0"/>
              <a:t>INFORMATIONS </a:t>
            </a:r>
          </a:p>
          <a:p>
            <a:pPr algn="ctr"/>
            <a:r>
              <a:rPr lang="fr-FR" sz="2000" b="1" dirty="0"/>
              <a:t> Aux candidat-e-s le 18 novembre 2024</a:t>
            </a:r>
          </a:p>
          <a:p>
            <a:pPr algn="ctr"/>
            <a:r>
              <a:rPr lang="fr-FR" sz="2000" b="1" dirty="0"/>
              <a:t>Aux formateur- / </a:t>
            </a:r>
            <a:r>
              <a:rPr lang="fr-FR" sz="2000" b="1" dirty="0" err="1"/>
              <a:t>trices</a:t>
            </a:r>
            <a:r>
              <a:rPr lang="fr-FR" sz="2000" b="1" dirty="0"/>
              <a:t> en entreprise le 25 novembre 2024</a:t>
            </a:r>
          </a:p>
          <a:p>
            <a:pPr algn="ctr"/>
            <a:endParaRPr lang="fr-FR" sz="2000" b="1" dirty="0"/>
          </a:p>
        </p:txBody>
      </p:sp>
      <mc:AlternateContent xmlns:mc="http://schemas.openxmlformats.org/markup-compatibility/2006" xmlns:p14="http://schemas.microsoft.com/office/powerpoint/2010/main">
        <mc:Choice Requires="p14">
          <p:contentPart p14:bwMode="auto" r:id="rId4">
            <p14:nvContentPartPr>
              <p14:cNvPr id="2" name="Encre 1">
                <a:extLst>
                  <a:ext uri="{FF2B5EF4-FFF2-40B4-BE49-F238E27FC236}">
                    <a16:creationId xmlns:a16="http://schemas.microsoft.com/office/drawing/2014/main" id="{A7F4DA76-BCD3-2EF0-0404-D52591FF3A25}"/>
                  </a:ext>
                </a:extLst>
              </p14:cNvPr>
              <p14:cNvContentPartPr/>
              <p14:nvPr/>
            </p14:nvContentPartPr>
            <p14:xfrm>
              <a:off x="6340569" y="6578044"/>
              <a:ext cx="38520" cy="33120"/>
            </p14:xfrm>
          </p:contentPart>
        </mc:Choice>
        <mc:Fallback xmlns="">
          <p:pic>
            <p:nvPicPr>
              <p:cNvPr id="2" name="Encre 1">
                <a:extLst>
                  <a:ext uri="{FF2B5EF4-FFF2-40B4-BE49-F238E27FC236}">
                    <a16:creationId xmlns:a16="http://schemas.microsoft.com/office/drawing/2014/main" id="{A7F4DA76-BCD3-2EF0-0404-D52591FF3A25}"/>
                  </a:ext>
                </a:extLst>
              </p:cNvPr>
              <p:cNvPicPr/>
              <p:nvPr/>
            </p:nvPicPr>
            <p:blipFill>
              <a:blip r:embed="rId5"/>
              <a:stretch>
                <a:fillRect/>
              </a:stretch>
            </p:blipFill>
            <p:spPr>
              <a:xfrm>
                <a:off x="6331569" y="6569404"/>
                <a:ext cx="56160" cy="5076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158750"/>
            <a:ext cx="8242300" cy="948978"/>
          </a:xfrm>
        </p:spPr>
        <p:txBody>
          <a:bodyPr/>
          <a:lstStyle/>
          <a:p>
            <a:pPr algn="ctr"/>
            <a:r>
              <a:rPr lang="fr-CH" dirty="0">
                <a:latin typeface="Lucida Sans" pitchFamily="34" charset="0"/>
              </a:rPr>
              <a:t>CFC ASE  :  examen pratique TPP</a:t>
            </a:r>
            <a:br>
              <a:rPr lang="fr-CH" dirty="0">
                <a:latin typeface="Lucida Sans" pitchFamily="34" charset="0"/>
              </a:rPr>
            </a:br>
            <a:endParaRPr lang="fr-FR" dirty="0"/>
          </a:p>
        </p:txBody>
      </p:sp>
      <p:sp>
        <p:nvSpPr>
          <p:cNvPr id="6" name="Espace réservé du contenu 5"/>
          <p:cNvSpPr>
            <a:spLocks noGrp="1"/>
          </p:cNvSpPr>
          <p:nvPr>
            <p:ph idx="1"/>
          </p:nvPr>
        </p:nvSpPr>
        <p:spPr>
          <a:xfrm>
            <a:off x="457200" y="1098087"/>
            <a:ext cx="8242300" cy="4770537"/>
          </a:xfrm>
        </p:spPr>
        <p:txBody>
          <a:bodyPr/>
          <a:lstStyle/>
          <a:p>
            <a:pPr marL="0" indent="0">
              <a:buNone/>
            </a:pPr>
            <a:r>
              <a:rPr lang="fr-CH" b="1" u="sng" dirty="0"/>
              <a:t>Missions pratiques 2 – 3 – 4 </a:t>
            </a:r>
            <a:r>
              <a:rPr lang="fr-CH" b="1" dirty="0"/>
              <a:t>: </a:t>
            </a:r>
            <a:endParaRPr lang="fr-FR" u="sng" dirty="0"/>
          </a:p>
          <a:p>
            <a:pPr marL="0">
              <a:spcAft>
                <a:spcPts val="0"/>
              </a:spcAft>
              <a:buNone/>
            </a:pPr>
            <a:r>
              <a:rPr lang="fr-FR" u="sng" dirty="0"/>
              <a:t>Durée</a:t>
            </a:r>
            <a:r>
              <a:rPr lang="fr-FR" dirty="0"/>
              <a:t> : minimum 30 min et maximum 1 heure 45 minutes par mission. Au total les trois missions pratiques durent 2 heures et 45 minutes.   </a:t>
            </a:r>
          </a:p>
          <a:p>
            <a:pPr marL="0">
              <a:spcAft>
                <a:spcPts val="0"/>
              </a:spcAft>
              <a:buNone/>
            </a:pPr>
            <a:r>
              <a:rPr lang="fr-FR" dirty="0"/>
              <a:t>L’ordre des missions 2 – 3 – 4 est égal.</a:t>
            </a:r>
          </a:p>
          <a:p>
            <a:pPr marL="0">
              <a:spcAft>
                <a:spcPts val="0"/>
              </a:spcAft>
              <a:buNone/>
            </a:pPr>
            <a:endParaRPr lang="fr-FR" dirty="0"/>
          </a:p>
          <a:p>
            <a:pPr marL="0">
              <a:spcAft>
                <a:spcPts val="0"/>
              </a:spcAft>
              <a:buNone/>
            </a:pPr>
            <a:r>
              <a:rPr lang="fr-FR" b="1" u="sng" dirty="0"/>
              <a:t>Mission pratique « Situation du quotidien</a:t>
            </a:r>
            <a:r>
              <a:rPr lang="fr-FR" u="sng" dirty="0"/>
              <a:t>» </a:t>
            </a:r>
            <a:r>
              <a:rPr lang="fr-FR" b="1" u="sng" dirty="0"/>
              <a:t>:</a:t>
            </a:r>
            <a:r>
              <a:rPr lang="fr-FR" dirty="0"/>
              <a:t> page 6 – 7</a:t>
            </a:r>
          </a:p>
          <a:p>
            <a:pPr marL="0">
              <a:spcAft>
                <a:spcPts val="0"/>
              </a:spcAft>
              <a:buNone/>
            </a:pPr>
            <a:endParaRPr lang="fr-FR" dirty="0"/>
          </a:p>
          <a:p>
            <a:pPr marL="0">
              <a:spcAft>
                <a:spcPts val="0"/>
              </a:spcAft>
              <a:buNone/>
            </a:pPr>
            <a:r>
              <a:rPr lang="fr-FR" b="1" u="sng" dirty="0"/>
              <a:t>Mission pratique « Consolider ou maintenir une compétence » :</a:t>
            </a:r>
          </a:p>
          <a:p>
            <a:pPr marL="0">
              <a:spcAft>
                <a:spcPts val="0"/>
              </a:spcAft>
              <a:buNone/>
            </a:pPr>
            <a:r>
              <a:rPr lang="fr-FR" dirty="0"/>
              <a:t>Page 8 – 9</a:t>
            </a:r>
          </a:p>
          <a:p>
            <a:pPr marL="0">
              <a:spcAft>
                <a:spcPts val="0"/>
              </a:spcAft>
              <a:buNone/>
            </a:pPr>
            <a:endParaRPr lang="fr-FR" dirty="0"/>
          </a:p>
          <a:p>
            <a:pPr marL="0">
              <a:spcAft>
                <a:spcPts val="0"/>
              </a:spcAft>
              <a:buNone/>
            </a:pPr>
            <a:r>
              <a:rPr lang="fr-FR" b="1" u="sng" dirty="0"/>
              <a:t>Mission pratique « Favoriser l’auto-efficacité » :</a:t>
            </a:r>
            <a:r>
              <a:rPr lang="fr-FR" dirty="0"/>
              <a:t> page 10 - 11</a:t>
            </a:r>
          </a:p>
          <a:p>
            <a:pPr marL="0">
              <a:spcAft>
                <a:spcPts val="0"/>
              </a:spcAft>
              <a:buNone/>
            </a:pPr>
            <a:endParaRPr lang="fr-FR" dirty="0"/>
          </a:p>
          <a:p>
            <a:pPr marL="0">
              <a:spcAft>
                <a:spcPts val="0"/>
              </a:spcAft>
              <a:buNone/>
            </a:pPr>
            <a:r>
              <a:rPr lang="fr-FR" dirty="0">
                <a:hlinkClick r:id="rId4"/>
              </a:rPr>
              <a:t>Dossier avec les missions pratiques et informations sur l’entretien professionnel pour les candidats</a:t>
            </a:r>
            <a:endParaRPr lang="fr-FR" dirty="0"/>
          </a:p>
          <a:p>
            <a:pPr marL="0">
              <a:spcAft>
                <a:spcPts val="0"/>
              </a:spcAft>
              <a:buNone/>
            </a:pPr>
            <a:endParaRPr lang="fr-FR" dirty="0"/>
          </a:p>
        </p:txBody>
      </p:sp>
    </p:spTree>
    <p:extLst>
      <p:ext uri="{BB962C8B-B14F-4D97-AF65-F5344CB8AC3E}">
        <p14:creationId xmlns:p14="http://schemas.microsoft.com/office/powerpoint/2010/main" val="2920843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Espace réservé du contenu 5"/>
          <p:cNvSpPr>
            <a:spLocks noGrp="1"/>
          </p:cNvSpPr>
          <p:nvPr>
            <p:ph idx="1"/>
          </p:nvPr>
        </p:nvSpPr>
        <p:spPr>
          <a:xfrm>
            <a:off x="457200" y="908721"/>
            <a:ext cx="8242300" cy="5586145"/>
          </a:xfrm>
        </p:spPr>
        <p:txBody>
          <a:bodyPr/>
          <a:lstStyle/>
          <a:p>
            <a:pPr>
              <a:buNone/>
            </a:pPr>
            <a:r>
              <a:rPr lang="fr-FR" b="1" dirty="0"/>
              <a:t> </a:t>
            </a:r>
          </a:p>
          <a:p>
            <a:pPr>
              <a:buNone/>
            </a:pPr>
            <a:r>
              <a:rPr lang="fr-CH" b="1" u="sng" dirty="0"/>
              <a:t>Préparation à l’entretien professionnel (tâche de réflexion)</a:t>
            </a:r>
          </a:p>
          <a:p>
            <a:pPr>
              <a:buNone/>
            </a:pPr>
            <a:endParaRPr lang="fr-CH" sz="1800" b="1" dirty="0"/>
          </a:p>
          <a:p>
            <a:pPr>
              <a:buNone/>
            </a:pPr>
            <a:r>
              <a:rPr lang="fr-CH" sz="1800" u="sng" dirty="0"/>
              <a:t>Durée</a:t>
            </a:r>
            <a:r>
              <a:rPr lang="fr-CH" sz="1800" dirty="0"/>
              <a:t> : 30 minutes</a:t>
            </a:r>
          </a:p>
          <a:p>
            <a:pPr marL="0" indent="0">
              <a:buNone/>
            </a:pPr>
            <a:r>
              <a:rPr lang="fr-FR" sz="1800" u="sng" dirty="0"/>
              <a:t>Lieu</a:t>
            </a:r>
            <a:r>
              <a:rPr lang="fr-FR" sz="1800" dirty="0"/>
              <a:t> : Une salle dans l’institution où vous pouvez travailler seul et au calme.</a:t>
            </a:r>
          </a:p>
          <a:p>
            <a:pPr marL="0" indent="0">
              <a:buNone/>
            </a:pPr>
            <a:r>
              <a:rPr lang="fr-FR" sz="1800" dirty="0"/>
              <a:t>Le/la </a:t>
            </a:r>
            <a:r>
              <a:rPr lang="fr-FR" sz="1800" dirty="0" err="1"/>
              <a:t>candidat-e</a:t>
            </a:r>
            <a:r>
              <a:rPr lang="fr-FR" sz="1800" dirty="0"/>
              <a:t> choisit une courte situation vécue durant les missions pratiques et l’analyse. Cette analyse ou réflexion doit durer 10 minutes. Vous pouvez emporter vos notes ensuite avec vous. Pour plus d’informations consulter le lien ici : </a:t>
            </a:r>
          </a:p>
          <a:p>
            <a:pPr marL="0" indent="0">
              <a:buNone/>
            </a:pPr>
            <a:r>
              <a:rPr lang="fr-FR" sz="1800" dirty="0"/>
              <a:t>Dans le document suivant, page 13 - 15</a:t>
            </a:r>
          </a:p>
          <a:p>
            <a:pPr marL="0" indent="0">
              <a:buNone/>
            </a:pPr>
            <a:r>
              <a:rPr lang="fr-FR" sz="1600" dirty="0">
                <a:hlinkClick r:id="rId4"/>
              </a:rPr>
              <a:t>Dossier avec les missions pratiques et informations sur l’entretien professionnel pour les candidats</a:t>
            </a:r>
            <a:endParaRPr lang="fr-FR" sz="1600" dirty="0"/>
          </a:p>
          <a:p>
            <a:pPr marL="0" lvl="0" indent="0">
              <a:spcAft>
                <a:spcPts val="1200"/>
              </a:spcAft>
              <a:buNone/>
            </a:pPr>
            <a:endParaRPr lang="fr-CH" sz="1800" dirty="0"/>
          </a:p>
          <a:p>
            <a:pPr lvl="0">
              <a:spcAft>
                <a:spcPts val="1200"/>
              </a:spcAft>
              <a:buFont typeface="Arial" pitchFamily="34" charset="0"/>
              <a:buChar char="•"/>
            </a:pPr>
            <a:endParaRPr lang="fr-CH" sz="1800" dirty="0"/>
          </a:p>
          <a:p>
            <a:pPr marL="0" indent="0">
              <a:buNone/>
            </a:pPr>
            <a:endParaRPr lang="fr-CH" sz="1800" dirty="0"/>
          </a:p>
        </p:txBody>
      </p:sp>
      <p:sp>
        <p:nvSpPr>
          <p:cNvPr id="9" name="Titre 4"/>
          <p:cNvSpPr>
            <a:spLocks noGrp="1"/>
          </p:cNvSpPr>
          <p:nvPr>
            <p:ph type="title"/>
          </p:nvPr>
        </p:nvSpPr>
        <p:spPr>
          <a:xfrm>
            <a:off x="457200" y="304800"/>
            <a:ext cx="8242300" cy="948978"/>
          </a:xfrm>
        </p:spPr>
        <p:txBody>
          <a:bodyPr/>
          <a:lstStyle/>
          <a:p>
            <a:pPr algn="ctr"/>
            <a:r>
              <a:rPr lang="fr-CH" dirty="0">
                <a:latin typeface="Lucida Sans" pitchFamily="34" charset="0"/>
              </a:rPr>
              <a:t>CFC ASE  :  examen pratique TPP</a:t>
            </a:r>
            <a:br>
              <a:rPr lang="fr-CH" dirty="0">
                <a:latin typeface="Lucida Sans" pitchFamily="34" charset="0"/>
              </a:rPr>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Espace réservé du contenu 5"/>
          <p:cNvSpPr>
            <a:spLocks noGrp="1"/>
          </p:cNvSpPr>
          <p:nvPr>
            <p:ph idx="1"/>
          </p:nvPr>
        </p:nvSpPr>
        <p:spPr>
          <a:xfrm>
            <a:off x="457200" y="1073183"/>
            <a:ext cx="8242300" cy="6555641"/>
          </a:xfrm>
        </p:spPr>
        <p:txBody>
          <a:bodyPr/>
          <a:lstStyle/>
          <a:p>
            <a:pPr>
              <a:spcAft>
                <a:spcPts val="0"/>
              </a:spcAft>
              <a:buNone/>
            </a:pPr>
            <a:r>
              <a:rPr lang="fr-FR" b="1" dirty="0"/>
              <a:t> </a:t>
            </a:r>
            <a:r>
              <a:rPr lang="fr-CH" b="1" u="sng" dirty="0"/>
              <a:t>Entretien professionnel :</a:t>
            </a:r>
          </a:p>
          <a:p>
            <a:pPr>
              <a:spcAft>
                <a:spcPts val="0"/>
              </a:spcAft>
              <a:buNone/>
            </a:pPr>
            <a:endParaRPr lang="fr-CH" sz="800" b="1" dirty="0"/>
          </a:p>
          <a:p>
            <a:pPr>
              <a:spcAft>
                <a:spcPts val="0"/>
              </a:spcAft>
              <a:buNone/>
            </a:pPr>
            <a:endParaRPr lang="fr-CH" sz="1200" u="sng" dirty="0"/>
          </a:p>
          <a:p>
            <a:pPr>
              <a:spcAft>
                <a:spcPts val="0"/>
              </a:spcAft>
              <a:buNone/>
            </a:pPr>
            <a:r>
              <a:rPr lang="fr-CH" sz="1800" u="sng" dirty="0"/>
              <a:t>Durée</a:t>
            </a:r>
            <a:r>
              <a:rPr lang="fr-CH" sz="1800" dirty="0"/>
              <a:t> : 30 minutes</a:t>
            </a:r>
          </a:p>
          <a:p>
            <a:pPr>
              <a:spcAft>
                <a:spcPts val="0"/>
              </a:spcAft>
              <a:buNone/>
            </a:pPr>
            <a:endParaRPr lang="fr-CH" sz="1800" dirty="0"/>
          </a:p>
          <a:p>
            <a:pPr marL="0" indent="0">
              <a:buNone/>
            </a:pPr>
            <a:r>
              <a:rPr lang="fr-FR" sz="1800" u="sng" dirty="0"/>
              <a:t>Lieu</a:t>
            </a:r>
            <a:r>
              <a:rPr lang="fr-FR" sz="1800" dirty="0"/>
              <a:t> : salle d’entretien (au calme) mise à disposition par l’institution.</a:t>
            </a:r>
          </a:p>
          <a:p>
            <a:pPr marL="0" indent="0">
              <a:buNone/>
            </a:pPr>
            <a:r>
              <a:rPr lang="fr-FR" sz="1800" u="sng" dirty="0"/>
              <a:t>Personnes présentes </a:t>
            </a:r>
            <a:r>
              <a:rPr lang="fr-FR" sz="1800" dirty="0"/>
              <a:t>: </a:t>
            </a:r>
            <a:r>
              <a:rPr lang="fr-FR" sz="1800" dirty="0" err="1"/>
              <a:t>candidat-e</a:t>
            </a:r>
            <a:r>
              <a:rPr lang="fr-FR" sz="1800" dirty="0"/>
              <a:t> et les 2 expert-e-s</a:t>
            </a:r>
          </a:p>
          <a:p>
            <a:pPr marL="0" indent="0">
              <a:buNone/>
            </a:pPr>
            <a:endParaRPr lang="fr-FR" sz="1400" dirty="0"/>
          </a:p>
          <a:p>
            <a:pPr marL="0" indent="0">
              <a:buNone/>
            </a:pPr>
            <a:r>
              <a:rPr lang="fr-FR" sz="1800" b="1" u="sng" dirty="0"/>
              <a:t>Déroulement </a:t>
            </a:r>
            <a:r>
              <a:rPr lang="fr-FR" sz="1800" dirty="0"/>
              <a:t>: </a:t>
            </a:r>
          </a:p>
          <a:p>
            <a:pPr marL="0" indent="0">
              <a:buNone/>
            </a:pPr>
            <a:r>
              <a:rPr lang="fr-FR" sz="1800" dirty="0"/>
              <a:t>- Réflexion/analyse du candidat				</a:t>
            </a:r>
            <a:r>
              <a:rPr lang="fr-FR" sz="1800" dirty="0">
                <a:latin typeface="Webdings" panose="05030102010509060703" pitchFamily="18" charset="2"/>
              </a:rPr>
              <a:t>4</a:t>
            </a:r>
            <a:r>
              <a:rPr lang="fr-FR" sz="1800" dirty="0">
                <a:latin typeface="+mj-lt"/>
              </a:rPr>
              <a:t>10 minutes</a:t>
            </a:r>
          </a:p>
          <a:p>
            <a:pPr marL="0" indent="0">
              <a:buNone/>
            </a:pPr>
            <a:r>
              <a:rPr lang="fr-FR" sz="1800" dirty="0">
                <a:latin typeface="+mj-lt"/>
              </a:rPr>
              <a:t>- Questions des expert-e-s aux examens	</a:t>
            </a:r>
            <a:r>
              <a:rPr lang="fr-FR" sz="1800" dirty="0">
                <a:latin typeface="Webdings" panose="05030102010509060703" pitchFamily="18" charset="2"/>
              </a:rPr>
              <a:t>4</a:t>
            </a:r>
            <a:r>
              <a:rPr lang="fr-FR" sz="1800" dirty="0">
                <a:latin typeface="+mj-lt"/>
              </a:rPr>
              <a:t>20 minutes</a:t>
            </a:r>
          </a:p>
          <a:p>
            <a:pPr marL="0" indent="0">
              <a:buNone/>
            </a:pPr>
            <a:endParaRPr lang="fr-FR" sz="1400" dirty="0">
              <a:latin typeface="+mj-lt"/>
            </a:endParaRPr>
          </a:p>
          <a:p>
            <a:pPr marL="0" indent="0">
              <a:buNone/>
            </a:pPr>
            <a:r>
              <a:rPr lang="fr-FR" sz="1800" dirty="0">
                <a:latin typeface="+mj-lt"/>
              </a:rPr>
              <a:t>Ci-dessous les questions pour l’entretien professionnel : page 15 - 22</a:t>
            </a:r>
          </a:p>
          <a:p>
            <a:pPr marL="0" indent="0">
              <a:buNone/>
            </a:pPr>
            <a:r>
              <a:rPr lang="fr-FR" sz="1800" dirty="0">
                <a:hlinkClick r:id="rId4"/>
              </a:rPr>
              <a:t>Dossier avec les missions pratiques et informations sur l’entretien professionnel pour les candidats</a:t>
            </a:r>
            <a:endParaRPr lang="fr-FR" sz="1800" dirty="0"/>
          </a:p>
          <a:p>
            <a:pPr marL="0" indent="0">
              <a:buNone/>
            </a:pPr>
            <a:endParaRPr lang="fr-FR" sz="1800" dirty="0"/>
          </a:p>
          <a:p>
            <a:pPr lvl="0">
              <a:spcAft>
                <a:spcPts val="1200"/>
              </a:spcAft>
              <a:buFont typeface="Arial" pitchFamily="34" charset="0"/>
              <a:buChar char="•"/>
            </a:pPr>
            <a:endParaRPr lang="fr-CH" sz="1800" dirty="0"/>
          </a:p>
          <a:p>
            <a:pPr lvl="0">
              <a:spcAft>
                <a:spcPts val="1200"/>
              </a:spcAft>
              <a:buFont typeface="Arial" pitchFamily="34" charset="0"/>
              <a:buChar char="•"/>
            </a:pPr>
            <a:endParaRPr lang="fr-CH" sz="1800" dirty="0"/>
          </a:p>
          <a:p>
            <a:pPr marL="0" indent="0">
              <a:buNone/>
            </a:pPr>
            <a:endParaRPr lang="fr-CH" sz="1800" dirty="0"/>
          </a:p>
        </p:txBody>
      </p:sp>
      <p:sp>
        <p:nvSpPr>
          <p:cNvPr id="9" name="Titre 4"/>
          <p:cNvSpPr>
            <a:spLocks noGrp="1"/>
          </p:cNvSpPr>
          <p:nvPr>
            <p:ph type="title"/>
          </p:nvPr>
        </p:nvSpPr>
        <p:spPr>
          <a:xfrm>
            <a:off x="457200" y="304800"/>
            <a:ext cx="8242300" cy="747936"/>
          </a:xfrm>
        </p:spPr>
        <p:txBody>
          <a:bodyPr/>
          <a:lstStyle/>
          <a:p>
            <a:pPr algn="ctr"/>
            <a:r>
              <a:rPr lang="fr-CH" dirty="0">
                <a:latin typeface="Lucida Sans" pitchFamily="34" charset="0"/>
              </a:rPr>
              <a:t>CFC ASE  :  examen pratique TPP</a:t>
            </a:r>
            <a:br>
              <a:rPr lang="fr-CH" dirty="0">
                <a:latin typeface="Lucida Sans" pitchFamily="34" charset="0"/>
              </a:rPr>
            </a:br>
            <a:endParaRPr lang="fr-FR" dirty="0"/>
          </a:p>
        </p:txBody>
      </p:sp>
    </p:spTree>
    <p:extLst>
      <p:ext uri="{BB962C8B-B14F-4D97-AF65-F5344CB8AC3E}">
        <p14:creationId xmlns:p14="http://schemas.microsoft.com/office/powerpoint/2010/main" val="297919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r>
              <a:rPr lang="fr-CH" dirty="0">
                <a:latin typeface="Lucida Sans" pitchFamily="34" charset="0"/>
              </a:rPr>
              <a:t>CFC ASE  :  examen pratique TPP</a:t>
            </a:r>
            <a:endParaRPr lang="fr-FR" dirty="0"/>
          </a:p>
        </p:txBody>
      </p:sp>
      <p:sp>
        <p:nvSpPr>
          <p:cNvPr id="6" name="Espace réservé du contenu 5"/>
          <p:cNvSpPr>
            <a:spLocks noGrp="1"/>
          </p:cNvSpPr>
          <p:nvPr>
            <p:ph idx="1"/>
          </p:nvPr>
        </p:nvSpPr>
        <p:spPr>
          <a:xfrm>
            <a:off x="457200" y="1052736"/>
            <a:ext cx="8242300" cy="5601533"/>
          </a:xfrm>
        </p:spPr>
        <p:txBody>
          <a:bodyPr/>
          <a:lstStyle/>
          <a:p>
            <a:pPr>
              <a:buNone/>
            </a:pPr>
            <a:r>
              <a:rPr lang="fr-FR" sz="1600" b="1" dirty="0"/>
              <a:t>Consignes générales:</a:t>
            </a:r>
          </a:p>
          <a:p>
            <a:pPr algn="just"/>
            <a:r>
              <a:rPr lang="fr-FR" sz="1600" b="1" dirty="0"/>
              <a:t>Les moments de transitions </a:t>
            </a:r>
            <a:r>
              <a:rPr lang="fr-FR" sz="1600" dirty="0"/>
              <a:t>« sans accompagnement d’une personne » doivent être aussi brefs que possible, ils doivent être évités et </a:t>
            </a:r>
            <a:r>
              <a:rPr lang="fr-FR" sz="1600" b="1" dirty="0"/>
              <a:t>ne pas excéder au total 10 minutes.</a:t>
            </a:r>
          </a:p>
          <a:p>
            <a:r>
              <a:rPr lang="fr-FR" sz="1600" b="1" dirty="0"/>
              <a:t>Le formateur/la formatrice ainsi que le personnel </a:t>
            </a:r>
            <a:r>
              <a:rPr lang="fr-FR" sz="1600" dirty="0"/>
              <a:t>ne peut </a:t>
            </a:r>
            <a:r>
              <a:rPr lang="fr-FR" sz="1600" b="1" dirty="0"/>
              <a:t>en aucun cas influencer par son intervention </a:t>
            </a:r>
            <a:r>
              <a:rPr lang="fr-FR" sz="1600" dirty="0"/>
              <a:t>le processus d’examen, même s’il/elle est en activité dans l’institution le jour de l’examen. </a:t>
            </a:r>
            <a:endParaRPr lang="fr-CH" sz="1600" dirty="0"/>
          </a:p>
          <a:p>
            <a:r>
              <a:rPr lang="fr-FR" sz="1600" b="1" dirty="0"/>
              <a:t>Les expert-e-s </a:t>
            </a:r>
            <a:r>
              <a:rPr lang="fr-FR" sz="1600" dirty="0"/>
              <a:t>suivent le candidat/la candidate durant le temps prévu </a:t>
            </a:r>
            <a:r>
              <a:rPr lang="fr-FR" sz="1600" b="1" dirty="0"/>
              <a:t>sans intervenir d’aucune manière; </a:t>
            </a:r>
            <a:r>
              <a:rPr lang="fr-FR" sz="1600" dirty="0"/>
              <a:t>les seules exceptions concernent des questions de sécurité et / ou de respect de l’intimité des personnes accompagnées.</a:t>
            </a:r>
            <a:endParaRPr lang="fr-CH" sz="1600" dirty="0"/>
          </a:p>
          <a:p>
            <a:r>
              <a:rPr lang="fr-FR" sz="1600" b="1" dirty="0"/>
              <a:t>Les expert-e-s ne donnent aucun retour </a:t>
            </a:r>
            <a:r>
              <a:rPr lang="fr-FR" sz="1600" dirty="0"/>
              <a:t>sur leur évaluation de l’examen : ni pendant, ni après l’examen.</a:t>
            </a:r>
            <a:endParaRPr lang="fr-CH" sz="1600" dirty="0"/>
          </a:p>
          <a:p>
            <a:pPr algn="just"/>
            <a:r>
              <a:rPr lang="fr-FR" sz="1600" b="1" dirty="0"/>
              <a:t>L’institution se charge de fournir aux expert-e-s un lieu fermé </a:t>
            </a:r>
            <a:r>
              <a:rPr lang="fr-FR" sz="1600" dirty="0"/>
              <a:t>pour leur permettre de délibérer en toute confidentialité. </a:t>
            </a:r>
            <a:r>
              <a:rPr lang="fr-FR" sz="1600" b="1" dirty="0"/>
              <a:t>Ceci pour le déroulement de la Mission 1, pour la préparation de l’entretien prof., pour l’entretien prof. et pour l’évaluation finale. Pour la préparation à l’entretien professionnel une salle doit être également mise à disposition pour le / la </a:t>
            </a:r>
            <a:r>
              <a:rPr lang="fr-FR" sz="1600" b="1" dirty="0" err="1"/>
              <a:t>candidat-e</a:t>
            </a:r>
            <a:r>
              <a:rPr lang="fr-FR" sz="1600" b="1" dirty="0"/>
              <a:t>.</a:t>
            </a:r>
          </a:p>
          <a:p>
            <a:r>
              <a:rPr lang="fr-FR" sz="1600" b="1" dirty="0"/>
              <a:t>Le formateur/la formatrice organise des examens en blanc.</a:t>
            </a:r>
            <a:endParaRPr lang="fr-CH" sz="1600" b="1" dirty="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948978"/>
          </a:xfrm>
        </p:spPr>
        <p:txBody>
          <a:bodyPr/>
          <a:lstStyle/>
          <a:p>
            <a:pPr algn="ctr"/>
            <a:r>
              <a:rPr lang="fr-CH" dirty="0">
                <a:latin typeface="Lucida Sans" pitchFamily="34" charset="0"/>
                <a:cs typeface="Lucida Sans" panose="020B0602030504020204" pitchFamily="34" charset="0"/>
              </a:rPr>
              <a:t>CFC ASE  :  examen pratique TPP</a:t>
            </a:r>
            <a:br>
              <a:rPr lang="fr-CH" dirty="0">
                <a:latin typeface="Lucida Sans" pitchFamily="34" charset="0"/>
                <a:cs typeface="Lucida Sans" panose="020B0602030504020204" pitchFamily="34" charset="0"/>
              </a:rPr>
            </a:br>
            <a:r>
              <a:rPr lang="fr-CH" dirty="0">
                <a:latin typeface="Lucida Sans" pitchFamily="34" charset="0"/>
                <a:cs typeface="Lucida Sans" panose="020B0602030504020204" pitchFamily="34" charset="0"/>
              </a:rPr>
              <a:t>Evaluation</a:t>
            </a:r>
            <a:endParaRPr lang="fr-FR" dirty="0">
              <a:latin typeface="Lucida Sans" panose="020B0602030504020204" pitchFamily="34" charset="0"/>
              <a:cs typeface="Lucida Sans" panose="020B0602030504020204" pitchFamily="34" charset="0"/>
            </a:endParaRPr>
          </a:p>
        </p:txBody>
      </p:sp>
      <p:sp>
        <p:nvSpPr>
          <p:cNvPr id="6" name="Espace réservé du contenu 5"/>
          <p:cNvSpPr>
            <a:spLocks noGrp="1"/>
          </p:cNvSpPr>
          <p:nvPr>
            <p:ph idx="1"/>
          </p:nvPr>
        </p:nvSpPr>
        <p:spPr>
          <a:xfrm>
            <a:off x="457200" y="1412776"/>
            <a:ext cx="8242300" cy="3939540"/>
          </a:xfrm>
        </p:spPr>
        <p:txBody>
          <a:bodyPr/>
          <a:lstStyle/>
          <a:p>
            <a:pPr algn="just">
              <a:spcAft>
                <a:spcPts val="1200"/>
              </a:spcAft>
              <a:buNone/>
            </a:pPr>
            <a:r>
              <a:rPr lang="fr-CH" b="1" dirty="0"/>
              <a:t>     </a:t>
            </a:r>
            <a:r>
              <a:rPr lang="fr-CH" sz="1800" b="1" dirty="0"/>
              <a:t>L’évaluation</a:t>
            </a:r>
            <a:r>
              <a:rPr lang="fr-CH" sz="1800" dirty="0"/>
              <a:t> est faite sur la base de la grille d’évaluation du travail pratique prescrit 2025 (voir lien ci-dessous et choisir la grille par orientation) : </a:t>
            </a:r>
          </a:p>
          <a:p>
            <a:pPr algn="just">
              <a:spcAft>
                <a:spcPts val="1200"/>
              </a:spcAft>
              <a:buNone/>
            </a:pPr>
            <a:r>
              <a:rPr lang="fr-CH" sz="1800" dirty="0">
                <a:hlinkClick r:id="rId4"/>
              </a:rPr>
              <a:t>Grilles d’évaluation enfance / handicap / </a:t>
            </a:r>
            <a:r>
              <a:rPr lang="fr-CH" sz="1800" dirty="0" err="1">
                <a:hlinkClick r:id="rId4"/>
              </a:rPr>
              <a:t>pers.âgée</a:t>
            </a:r>
            <a:endParaRPr lang="fr-CH" sz="1800" dirty="0"/>
          </a:p>
          <a:p>
            <a:pPr algn="just">
              <a:spcAft>
                <a:spcPts val="1200"/>
              </a:spcAft>
              <a:buNone/>
            </a:pPr>
            <a:endParaRPr lang="fr-CH" sz="100" dirty="0"/>
          </a:p>
          <a:p>
            <a:r>
              <a:rPr lang="fr-FR" sz="1800" b="1" dirty="0"/>
              <a:t>La note finale de cette épreuve pratique : la somme des points obtenus pour les 4 missions pratiques correspond à 70 % de la note finale.</a:t>
            </a:r>
            <a:br>
              <a:rPr lang="fr-FR" sz="1800" b="1" dirty="0"/>
            </a:br>
            <a:r>
              <a:rPr lang="fr-FR" sz="1800" b="1" dirty="0"/>
              <a:t>La somme des points obtenus pour l’entretien professionnel correspond à 30 % de la note finale.</a:t>
            </a:r>
            <a:endParaRPr lang="fr-FR" sz="1800" dirty="0"/>
          </a:p>
          <a:p>
            <a:r>
              <a:rPr lang="fr-FR" sz="1800" b="1" dirty="0"/>
              <a:t>Note examen pratique = coefficient de 2</a:t>
            </a:r>
            <a:endParaRPr lang="fr-CH" sz="1800" b="1" dirty="0"/>
          </a:p>
          <a:p>
            <a:r>
              <a:rPr lang="fr-FR" sz="1800" b="1" dirty="0"/>
              <a:t>La note de l’examen pratique est éliminatoire, c’est-à-dire qu’une note inférieure à 4 à cet examen équivaut à un échec de la procédure de qualification.</a:t>
            </a:r>
            <a:endParaRPr lang="fr-F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pPr algn="ctr"/>
            <a:r>
              <a:rPr lang="fr-CH" dirty="0"/>
              <a:t>Dossier / programme du TPP</a:t>
            </a:r>
            <a:endParaRPr lang="fr-FR" dirty="0"/>
          </a:p>
        </p:txBody>
      </p:sp>
      <p:sp>
        <p:nvSpPr>
          <p:cNvPr id="6" name="Espace réservé du contenu 5"/>
          <p:cNvSpPr>
            <a:spLocks noGrp="1"/>
          </p:cNvSpPr>
          <p:nvPr>
            <p:ph idx="1"/>
          </p:nvPr>
        </p:nvSpPr>
        <p:spPr>
          <a:xfrm>
            <a:off x="457200" y="1124744"/>
            <a:ext cx="8242300" cy="4989058"/>
          </a:xfrm>
        </p:spPr>
        <p:txBody>
          <a:bodyPr/>
          <a:lstStyle/>
          <a:p>
            <a:pPr marL="533400" indent="-533400" algn="ctr">
              <a:lnSpc>
                <a:spcPct val="80000"/>
              </a:lnSpc>
              <a:buNone/>
            </a:pPr>
            <a:r>
              <a:rPr lang="fr-CH" b="1" dirty="0"/>
              <a:t>Dossier servant à informer les expert-e-s du contexte du TPP</a:t>
            </a:r>
          </a:p>
          <a:p>
            <a:pPr marL="533400" indent="-533400" algn="ctr">
              <a:lnSpc>
                <a:spcPct val="80000"/>
              </a:lnSpc>
              <a:buNone/>
            </a:pPr>
            <a:endParaRPr lang="fr-CH" sz="1400" b="1" dirty="0">
              <a:solidFill>
                <a:srgbClr val="7030A0"/>
              </a:solidFill>
            </a:endParaRPr>
          </a:p>
          <a:p>
            <a:pPr marL="533400" indent="-533400">
              <a:lnSpc>
                <a:spcPct val="80000"/>
              </a:lnSpc>
              <a:buNone/>
            </a:pPr>
            <a:r>
              <a:rPr lang="fr-CH" b="1" dirty="0"/>
              <a:t>Il doit comprendre :</a:t>
            </a:r>
          </a:p>
          <a:p>
            <a:pPr marL="533400" indent="-533400">
              <a:lnSpc>
                <a:spcPct val="80000"/>
              </a:lnSpc>
              <a:buNone/>
            </a:pPr>
            <a:endParaRPr lang="fr-CH" sz="1400" b="1" dirty="0"/>
          </a:p>
          <a:p>
            <a:pPr marL="342900" indent="-342900">
              <a:lnSpc>
                <a:spcPct val="80000"/>
              </a:lnSpc>
              <a:spcAft>
                <a:spcPts val="0"/>
              </a:spcAft>
              <a:buFont typeface="Arial" panose="020B0604020202020204" pitchFamily="34" charset="0"/>
              <a:buChar char="•"/>
            </a:pPr>
            <a:r>
              <a:rPr lang="fr-CH" b="1" dirty="0"/>
              <a:t>   6 pages </a:t>
            </a:r>
            <a:r>
              <a:rPr lang="fr-CH" dirty="0"/>
              <a:t>au maximum recto-verso (avec feuille d’entête et  </a:t>
            </a:r>
          </a:p>
          <a:p>
            <a:pPr marL="0" indent="0">
              <a:lnSpc>
                <a:spcPct val="80000"/>
              </a:lnSpc>
              <a:spcAft>
                <a:spcPts val="0"/>
              </a:spcAft>
              <a:buNone/>
            </a:pPr>
            <a:r>
              <a:rPr lang="fr-CH" dirty="0"/>
              <a:t>        annexes) </a:t>
            </a:r>
            <a:endParaRPr lang="fr-CH" sz="1400" dirty="0"/>
          </a:p>
          <a:p>
            <a:pPr marL="0" indent="0">
              <a:lnSpc>
                <a:spcPct val="80000"/>
              </a:lnSpc>
              <a:buNone/>
            </a:pPr>
            <a:endParaRPr lang="fr-CH" sz="800" b="1" dirty="0"/>
          </a:p>
          <a:p>
            <a:pPr marL="533400" indent="-533400">
              <a:buFont typeface="Arial" pitchFamily="34" charset="0"/>
              <a:buChar char="•"/>
            </a:pPr>
            <a:r>
              <a:rPr lang="fr-CH" b="1" dirty="0"/>
              <a:t>Dossier / programme TPP à télécharger et à remplir sur le site </a:t>
            </a:r>
            <a:r>
              <a:rPr lang="fr-CH" dirty="0">
                <a:hlinkClick r:id="rId4"/>
              </a:rPr>
              <a:t>www.ortrafr.ch</a:t>
            </a:r>
            <a:r>
              <a:rPr lang="fr-CH" dirty="0"/>
              <a:t> (selon orientation !!), </a:t>
            </a:r>
            <a:r>
              <a:rPr lang="fr-CH" b="1" dirty="0"/>
              <a:t>signé </a:t>
            </a:r>
            <a:r>
              <a:rPr lang="fr-CH" dirty="0"/>
              <a:t>par FEE ou l’employeur ainsi que par le/la </a:t>
            </a:r>
            <a:r>
              <a:rPr lang="fr-CH" dirty="0" err="1"/>
              <a:t>candidat-e</a:t>
            </a:r>
            <a:r>
              <a:rPr lang="fr-CH" dirty="0"/>
              <a:t>.</a:t>
            </a:r>
          </a:p>
          <a:p>
            <a:pPr marL="533400" indent="-533400">
              <a:buFont typeface="Arial" pitchFamily="34" charset="0"/>
              <a:buChar char="•"/>
            </a:pPr>
            <a:r>
              <a:rPr lang="fr-CH" b="1" dirty="0"/>
              <a:t>Cocher pour Mission 2 – 4  l’objectif à choix</a:t>
            </a:r>
            <a:r>
              <a:rPr lang="fr-CH" dirty="0"/>
              <a:t>.</a:t>
            </a:r>
          </a:p>
          <a:p>
            <a:pPr marL="533400" indent="-533400">
              <a:buFont typeface="Arial" pitchFamily="34" charset="0"/>
              <a:buChar char="•"/>
            </a:pPr>
            <a:r>
              <a:rPr lang="fr-CH" b="1" dirty="0"/>
              <a:t>En annexe :  </a:t>
            </a:r>
            <a:r>
              <a:rPr lang="fr-CH" dirty="0"/>
              <a:t>plan d’accès précis du lieu de l’examen, ainsi que les indications de parcage (ou règles institutionnelles)</a:t>
            </a:r>
            <a:endParaRPr lang="fr-CH" b="1" dirty="0"/>
          </a:p>
          <a:p>
            <a:pPr marL="0" indent="0">
              <a:lnSpc>
                <a:spcPct val="80000"/>
              </a:lnSpc>
              <a:buNone/>
            </a:pPr>
            <a:endParaRPr lang="fr-FR" sz="1800" b="1" dirty="0"/>
          </a:p>
          <a:p>
            <a:pPr>
              <a:buFont typeface="Arial" pitchFamily="34" charset="0"/>
              <a:buChar char="•"/>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pPr algn="ctr"/>
            <a:r>
              <a:rPr lang="fr-CH" dirty="0"/>
              <a:t>Dossier de préparation du TPP</a:t>
            </a:r>
            <a:endParaRPr lang="fr-FR" dirty="0"/>
          </a:p>
        </p:txBody>
      </p:sp>
      <p:sp>
        <p:nvSpPr>
          <p:cNvPr id="6" name="Espace réservé du contenu 5"/>
          <p:cNvSpPr>
            <a:spLocks noGrp="1"/>
          </p:cNvSpPr>
          <p:nvPr>
            <p:ph idx="1"/>
          </p:nvPr>
        </p:nvSpPr>
        <p:spPr>
          <a:xfrm>
            <a:off x="457200" y="1327200"/>
            <a:ext cx="8242300" cy="3585597"/>
          </a:xfrm>
        </p:spPr>
        <p:txBody>
          <a:bodyPr/>
          <a:lstStyle/>
          <a:p>
            <a:pPr>
              <a:spcAft>
                <a:spcPts val="0"/>
              </a:spcAft>
              <a:buFontTx/>
              <a:buChar char="•"/>
            </a:pPr>
            <a:r>
              <a:rPr lang="fr-FR" dirty="0"/>
              <a:t>Le dossier </a:t>
            </a:r>
            <a:r>
              <a:rPr lang="fr-FR" b="1" dirty="0"/>
              <a:t>est à envoyer</a:t>
            </a:r>
            <a:r>
              <a:rPr lang="fr-FR" dirty="0"/>
              <a:t> à la cheffe-experte en </a:t>
            </a:r>
            <a:r>
              <a:rPr lang="fr-FR" b="1" dirty="0"/>
              <a:t>3 exemplaires agrafés </a:t>
            </a:r>
            <a:r>
              <a:rPr lang="fr-FR" dirty="0"/>
              <a:t>et</a:t>
            </a:r>
            <a:r>
              <a:rPr lang="fr-FR" b="1" dirty="0"/>
              <a:t> </a:t>
            </a:r>
            <a:r>
              <a:rPr lang="fr-FR" dirty="0"/>
              <a:t>les 3 exemplaires sont regroupés par un trombone pour </a:t>
            </a:r>
          </a:p>
          <a:p>
            <a:pPr algn="ctr">
              <a:spcAft>
                <a:spcPts val="0"/>
              </a:spcAft>
              <a:buNone/>
            </a:pPr>
            <a:endParaRPr lang="fr-FR" sz="1200" b="1" dirty="0">
              <a:solidFill>
                <a:srgbClr val="FF0000"/>
              </a:solidFill>
            </a:endParaRPr>
          </a:p>
          <a:p>
            <a:pPr algn="ctr">
              <a:spcAft>
                <a:spcPts val="0"/>
              </a:spcAft>
              <a:buNone/>
            </a:pPr>
            <a:endParaRPr lang="fr-FR" sz="1200" b="1" dirty="0">
              <a:solidFill>
                <a:srgbClr val="FF0000"/>
              </a:solidFill>
            </a:endParaRPr>
          </a:p>
          <a:p>
            <a:pPr algn="ctr">
              <a:spcAft>
                <a:spcPts val="0"/>
              </a:spcAft>
              <a:buNone/>
            </a:pPr>
            <a:r>
              <a:rPr lang="fr-FR" b="1" dirty="0">
                <a:solidFill>
                  <a:srgbClr val="FF0000"/>
                </a:solidFill>
              </a:rPr>
              <a:t>le mardi 1</a:t>
            </a:r>
            <a:r>
              <a:rPr lang="fr-FR" b="1" baseline="30000" dirty="0">
                <a:solidFill>
                  <a:srgbClr val="FF0000"/>
                </a:solidFill>
              </a:rPr>
              <a:t>er</a:t>
            </a:r>
            <a:r>
              <a:rPr lang="fr-FR" b="1" dirty="0">
                <a:solidFill>
                  <a:srgbClr val="FF0000"/>
                </a:solidFill>
              </a:rPr>
              <a:t> avril 2025 (dernier délai)</a:t>
            </a:r>
          </a:p>
          <a:p>
            <a:pPr marL="0" indent="0" algn="ctr">
              <a:spcAft>
                <a:spcPts val="0"/>
              </a:spcAft>
              <a:buNone/>
            </a:pPr>
            <a:endParaRPr lang="fr-FR" sz="1000" b="1" dirty="0"/>
          </a:p>
          <a:p>
            <a:pPr marL="0" indent="0" algn="ctr">
              <a:spcAft>
                <a:spcPts val="0"/>
              </a:spcAft>
              <a:buNone/>
            </a:pPr>
            <a:endParaRPr lang="fr-FR" sz="1000" b="1" dirty="0"/>
          </a:p>
          <a:p>
            <a:pPr>
              <a:spcAft>
                <a:spcPts val="0"/>
              </a:spcAft>
              <a:buFontTx/>
              <a:buChar char="•"/>
            </a:pPr>
            <a:r>
              <a:rPr lang="fr-FR" dirty="0"/>
              <a:t>Il doit </a:t>
            </a:r>
            <a:r>
              <a:rPr lang="fr-FR" altLang="ja-JP" dirty="0">
                <a:ea typeface="MS PGothic" pitchFamily="34" charset="-128"/>
              </a:rPr>
              <a:t>être </a:t>
            </a:r>
            <a:r>
              <a:rPr lang="fr-FR" altLang="ja-JP" b="1" dirty="0">
                <a:ea typeface="MS PGothic" pitchFamily="34" charset="-128"/>
              </a:rPr>
              <a:t>contresigné sur la feuille d’entête</a:t>
            </a:r>
            <a:r>
              <a:rPr lang="fr-FR" altLang="ja-JP" dirty="0">
                <a:ea typeface="MS PGothic" pitchFamily="34" charset="-128"/>
              </a:rPr>
              <a:t> par le formateur/la formatrice (FEE) ou l’employeur, qui atteste l’adéquation du contenu.</a:t>
            </a:r>
          </a:p>
          <a:p>
            <a:pPr marL="0" indent="0">
              <a:spcAft>
                <a:spcPts val="0"/>
              </a:spcAft>
              <a:buNone/>
            </a:pPr>
            <a:endParaRPr lang="fr-FR" altLang="ja-JP" sz="400" dirty="0">
              <a:ea typeface="MS PGothic" pitchFamily="34" charset="-128"/>
            </a:endParaRPr>
          </a:p>
          <a:p>
            <a:pPr>
              <a:spcAft>
                <a:spcPts val="600"/>
              </a:spcAft>
              <a:buFontTx/>
              <a:buChar char="•"/>
            </a:pPr>
            <a:r>
              <a:rPr lang="fr-CH" altLang="ja-JP" dirty="0">
                <a:ea typeface="MS PGothic" pitchFamily="34" charset="-128"/>
              </a:rPr>
              <a:t>Relever la date et l’heure du début de l’examen pratique sur la feuille d’entête.</a:t>
            </a:r>
            <a:endParaRPr lang="fr-FR" altLang="ja-JP" dirty="0">
              <a:ea typeface="MS PGothic" pitchFamily="34" charset="-128"/>
            </a:endParaRPr>
          </a:p>
          <a:p>
            <a:pPr>
              <a:spcAft>
                <a:spcPts val="600"/>
              </a:spcAft>
              <a:buFont typeface="Arial" panose="020B0604020202020204" pitchFamily="34" charset="0"/>
              <a:buChar char="•"/>
            </a:pPr>
            <a:r>
              <a:rPr lang="fr-FR" dirty="0"/>
              <a:t>Vérifier que les informations sur la feuille d’entête sont remplies correctement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1"/>
            <a:ext cx="8242300" cy="1107976"/>
          </a:xfrm>
        </p:spPr>
        <p:txBody>
          <a:bodyPr/>
          <a:lstStyle/>
          <a:p>
            <a:br>
              <a:rPr lang="fr-CH" dirty="0">
                <a:latin typeface="Lucida Sans" pitchFamily="34" charset="0"/>
              </a:rPr>
            </a:br>
            <a:br>
              <a:rPr lang="fr-FR" i="1" dirty="0"/>
            </a:br>
            <a:br>
              <a:rPr lang="fr-CH" dirty="0">
                <a:latin typeface="Lucida Sans" pitchFamily="34" charset="0"/>
              </a:rPr>
            </a:br>
            <a:br>
              <a:rPr lang="fr-CH" dirty="0">
                <a:latin typeface="Lucida Sans" pitchFamily="34" charset="0"/>
              </a:rPr>
            </a:br>
            <a:br>
              <a:rPr lang="fr-CH" dirty="0">
                <a:latin typeface="Lucida Sans" pitchFamily="34" charset="0"/>
              </a:rPr>
            </a:br>
            <a:endParaRPr lang="fr-FR" dirty="0"/>
          </a:p>
        </p:txBody>
      </p:sp>
      <p:sp>
        <p:nvSpPr>
          <p:cNvPr id="6" name="Espace réservé du contenu 5"/>
          <p:cNvSpPr>
            <a:spLocks noGrp="1"/>
          </p:cNvSpPr>
          <p:nvPr>
            <p:ph idx="1"/>
          </p:nvPr>
        </p:nvSpPr>
        <p:spPr>
          <a:xfrm>
            <a:off x="435429" y="522050"/>
            <a:ext cx="8242300" cy="5475345"/>
          </a:xfrm>
        </p:spPr>
        <p:txBody>
          <a:bodyPr/>
          <a:lstStyle/>
          <a:p>
            <a:pPr algn="ctr">
              <a:spcAft>
                <a:spcPts val="0"/>
              </a:spcAft>
              <a:buNone/>
            </a:pPr>
            <a:r>
              <a:rPr lang="fr-FR" sz="2400" b="1" dirty="0"/>
              <a:t>Non-disponibilités pour l’examen TPP</a:t>
            </a:r>
          </a:p>
          <a:p>
            <a:pPr algn="ctr">
              <a:spcAft>
                <a:spcPts val="0"/>
              </a:spcAft>
              <a:buNone/>
            </a:pPr>
            <a:endParaRPr lang="fr-FR" sz="1400" b="1" dirty="0"/>
          </a:p>
          <a:p>
            <a:pPr algn="ctr">
              <a:spcAft>
                <a:spcPts val="0"/>
              </a:spcAft>
              <a:buNone/>
            </a:pPr>
            <a:endParaRPr lang="fr-FR" sz="1400" b="1" dirty="0"/>
          </a:p>
          <a:p>
            <a:pPr algn="ctr">
              <a:spcAft>
                <a:spcPts val="0"/>
              </a:spcAft>
              <a:buNone/>
            </a:pPr>
            <a:endParaRPr lang="fr-FR" sz="200" b="1" dirty="0"/>
          </a:p>
          <a:p>
            <a:pPr>
              <a:spcAft>
                <a:spcPts val="0"/>
              </a:spcAft>
              <a:buNone/>
            </a:pPr>
            <a:r>
              <a:rPr lang="fr-FR" b="1" dirty="0"/>
              <a:t>     Un questionnaire « Forms » est à remplir </a:t>
            </a:r>
            <a:r>
              <a:rPr lang="fr-FR" b="1" dirty="0">
                <a:highlight>
                  <a:srgbClr val="FFFF00"/>
                </a:highlight>
              </a:rPr>
              <a:t>dès mi-décembre 2024</a:t>
            </a:r>
            <a:r>
              <a:rPr lang="fr-FR" b="1" dirty="0"/>
              <a:t> online sur </a:t>
            </a:r>
            <a:r>
              <a:rPr lang="fr-FR" b="1" dirty="0">
                <a:highlight>
                  <a:srgbClr val="FFFF00"/>
                </a:highlight>
              </a:rPr>
              <a:t>www.ortrafr.ch ! Délai ; 10 janvier 2025</a:t>
            </a:r>
            <a:r>
              <a:rPr lang="fr-FR" b="1" dirty="0"/>
              <a:t> :</a:t>
            </a:r>
          </a:p>
          <a:p>
            <a:pPr>
              <a:spcAft>
                <a:spcPts val="0"/>
              </a:spcAft>
              <a:buNone/>
            </a:pPr>
            <a:endParaRPr lang="fr-FR" b="1" dirty="0"/>
          </a:p>
          <a:p>
            <a:pPr>
              <a:buNone/>
            </a:pPr>
            <a:r>
              <a:rPr lang="fr-FR" b="1" dirty="0"/>
              <a:t> </a:t>
            </a:r>
            <a:r>
              <a:rPr lang="fr-FR" b="1" u="sng" dirty="0"/>
              <a:t>Notez  svp </a:t>
            </a:r>
            <a:r>
              <a:rPr lang="fr-FR" b="1" dirty="0"/>
              <a:t>:</a:t>
            </a:r>
            <a:endParaRPr lang="fr-FR" sz="400" b="1" dirty="0"/>
          </a:p>
          <a:p>
            <a:pPr>
              <a:buNone/>
            </a:pPr>
            <a:endParaRPr lang="fr-FR" sz="200" b="1" dirty="0"/>
          </a:p>
          <a:p>
            <a:pPr>
              <a:buFont typeface="Arial" pitchFamily="34" charset="0"/>
              <a:buChar char="•"/>
            </a:pPr>
            <a:r>
              <a:rPr lang="fr-FR" b="1" dirty="0"/>
              <a:t>Les jours durant lesquels l’examen pratique </a:t>
            </a:r>
            <a:r>
              <a:rPr lang="fr-FR" b="1" u="sng" dirty="0">
                <a:solidFill>
                  <a:srgbClr val="FF0000"/>
                </a:solidFill>
              </a:rPr>
              <a:t>n’est pas possible </a:t>
            </a:r>
            <a:r>
              <a:rPr lang="fr-FR" b="1" dirty="0"/>
              <a:t>(max. 4 dates, jours cours profs et jours fériés déjà déduits)</a:t>
            </a:r>
          </a:p>
          <a:p>
            <a:pPr>
              <a:buFont typeface="Arial" pitchFamily="34" charset="0"/>
              <a:buChar char="•"/>
            </a:pPr>
            <a:r>
              <a:rPr lang="fr-FR" b="1" u="sng" dirty="0">
                <a:solidFill>
                  <a:srgbClr val="FF0000"/>
                </a:solidFill>
              </a:rPr>
              <a:t>L’heure du début </a:t>
            </a:r>
            <a:r>
              <a:rPr lang="fr-FR" b="1" dirty="0"/>
              <a:t>de l’examen</a:t>
            </a:r>
          </a:p>
          <a:p>
            <a:pPr>
              <a:spcAft>
                <a:spcPts val="0"/>
              </a:spcAft>
              <a:buFont typeface="Arial" pitchFamily="34" charset="0"/>
              <a:buChar char="•"/>
            </a:pPr>
            <a:r>
              <a:rPr lang="fr-FR" b="1" dirty="0"/>
              <a:t>En cas de question, n’hésitez pas à me contacter :</a:t>
            </a:r>
            <a:endParaRPr lang="fr-FR" b="1" dirty="0">
              <a:solidFill>
                <a:srgbClr val="FF0000"/>
              </a:solidFill>
            </a:endParaRPr>
          </a:p>
          <a:p>
            <a:pPr>
              <a:spcAft>
                <a:spcPts val="0"/>
              </a:spcAft>
              <a:buNone/>
            </a:pPr>
            <a:endParaRPr lang="fr-FR" sz="400" b="1" dirty="0">
              <a:solidFill>
                <a:srgbClr val="FF0000"/>
              </a:solidFill>
            </a:endParaRPr>
          </a:p>
          <a:p>
            <a:pPr>
              <a:spcAft>
                <a:spcPts val="0"/>
              </a:spcAft>
              <a:buNone/>
            </a:pPr>
            <a:endParaRPr lang="fr-FR" sz="800" b="1" dirty="0">
              <a:solidFill>
                <a:srgbClr val="FF0000"/>
              </a:solidFill>
            </a:endParaRPr>
          </a:p>
          <a:p>
            <a:pPr lvl="5">
              <a:buNone/>
            </a:pPr>
            <a:r>
              <a:rPr lang="fr-CH" sz="1600" dirty="0"/>
              <a:t>Ortra Santé-Social Fribourg</a:t>
            </a:r>
          </a:p>
          <a:p>
            <a:pPr lvl="5">
              <a:buNone/>
            </a:pPr>
            <a:r>
              <a:rPr lang="fr-CH" sz="1600" dirty="0"/>
              <a:t>Mme Susan Bielmann, cheffe-experte</a:t>
            </a:r>
          </a:p>
          <a:p>
            <a:pPr lvl="5">
              <a:buNone/>
            </a:pPr>
            <a:r>
              <a:rPr lang="fr-CH" sz="1600" dirty="0"/>
              <a:t>Mail : </a:t>
            </a:r>
            <a:r>
              <a:rPr lang="fr-CH" sz="1600" dirty="0">
                <a:solidFill>
                  <a:srgbClr val="002C77"/>
                </a:solidFill>
                <a:hlinkClick r:id="rId4">
                  <a:extLst>
                    <a:ext uri="{A12FA001-AC4F-418D-AE19-62706E023703}">
                      <ahyp:hlinkClr xmlns:ahyp="http://schemas.microsoft.com/office/drawing/2018/hyperlinkcolor" val="tx"/>
                    </a:ext>
                  </a:extLst>
                </a:hlinkClick>
              </a:rPr>
              <a:t>s.bielmann@ortrafr.ch</a:t>
            </a:r>
            <a:endParaRPr lang="fr-CH" sz="1600" dirty="0">
              <a:solidFill>
                <a:srgbClr val="002C77"/>
              </a:solidFill>
            </a:endParaRPr>
          </a:p>
          <a:p>
            <a:pPr lvl="5">
              <a:buNone/>
            </a:pPr>
            <a:r>
              <a:rPr lang="fr-CH" sz="1600" dirty="0"/>
              <a:t>Tél. : 079 286 39 18</a:t>
            </a:r>
            <a:endParaRPr lang="fr-FR" sz="1600" dirty="0"/>
          </a:p>
          <a:p>
            <a:pPr marL="0" indent="0">
              <a:spcAft>
                <a:spcPts val="0"/>
              </a:spcAft>
              <a:buNone/>
            </a:pP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799"/>
            <a:ext cx="8242300" cy="474489"/>
          </a:xfrm>
        </p:spPr>
        <p:txBody>
          <a:bodyPr/>
          <a:lstStyle/>
          <a:p>
            <a:pPr algn="ctr"/>
            <a:r>
              <a:rPr lang="fr-FR" dirty="0">
                <a:latin typeface="Lucida Sans" pitchFamily="34" charset="0"/>
              </a:rPr>
              <a:t>CFC  ASE  : Note globale du CFC</a:t>
            </a:r>
            <a:endParaRPr lang="fr-FR" dirty="0"/>
          </a:p>
        </p:txBody>
      </p:sp>
      <p:sp>
        <p:nvSpPr>
          <p:cNvPr id="6" name="Espace réservé du contenu 5"/>
          <p:cNvSpPr>
            <a:spLocks noGrp="1"/>
          </p:cNvSpPr>
          <p:nvPr>
            <p:ph idx="1"/>
          </p:nvPr>
        </p:nvSpPr>
        <p:spPr>
          <a:xfrm>
            <a:off x="470722" y="1052736"/>
            <a:ext cx="8363272" cy="5219350"/>
          </a:xfrm>
        </p:spPr>
        <p:txBody>
          <a:bodyPr/>
          <a:lstStyle/>
          <a:p>
            <a:pPr marL="0" indent="0">
              <a:lnSpc>
                <a:spcPct val="90000"/>
              </a:lnSpc>
              <a:buNone/>
            </a:pPr>
            <a:r>
              <a:rPr lang="fr-FR" sz="2000" i="1" dirty="0"/>
              <a:t>Art. 18 de l’ordonnance formation professionnelle d’ASE ;</a:t>
            </a:r>
          </a:p>
          <a:p>
            <a:pPr marL="0" indent="0">
              <a:buNone/>
            </a:pPr>
            <a:r>
              <a:rPr lang="fr-FR" sz="2000" dirty="0"/>
              <a:t>«La note globale correspond à la moyenne, arrondie à la première décimale, des notes pondérées des domaines de qualification de l’examen final et de la note d’expérience pondérée. La pondération suivante s’applique» : </a:t>
            </a:r>
          </a:p>
          <a:p>
            <a:pPr marL="0" indent="0">
              <a:spcAft>
                <a:spcPts val="0"/>
              </a:spcAft>
              <a:buNone/>
            </a:pPr>
            <a:r>
              <a:rPr lang="fr-FR" sz="2000" i="1" dirty="0"/>
              <a:t>a. </a:t>
            </a:r>
            <a:r>
              <a:rPr lang="fr-FR" sz="2000" dirty="0"/>
              <a:t>Note examen pratique : 40 %</a:t>
            </a:r>
            <a:endParaRPr lang="fr-FR" sz="2100" dirty="0"/>
          </a:p>
          <a:p>
            <a:pPr marL="0" indent="0">
              <a:lnSpc>
                <a:spcPct val="150000"/>
              </a:lnSpc>
              <a:spcAft>
                <a:spcPts val="0"/>
              </a:spcAft>
              <a:buNone/>
            </a:pPr>
            <a:r>
              <a:rPr lang="fr-FR" sz="2100" i="1" dirty="0"/>
              <a:t>b. </a:t>
            </a:r>
            <a:r>
              <a:rPr lang="fr-FR" sz="2100" dirty="0"/>
              <a:t>Note connaissances professionnelles ; examen écrit : 20 %</a:t>
            </a:r>
          </a:p>
          <a:p>
            <a:pPr marL="0" indent="0">
              <a:lnSpc>
                <a:spcPct val="150000"/>
              </a:lnSpc>
              <a:spcAft>
                <a:spcPts val="0"/>
              </a:spcAft>
              <a:buNone/>
            </a:pPr>
            <a:r>
              <a:rPr lang="fr-FR" sz="2100" i="1" dirty="0"/>
              <a:t>c. </a:t>
            </a:r>
            <a:r>
              <a:rPr lang="fr-FR" sz="2100" dirty="0"/>
              <a:t>Note de l’examen de culture générale : 20 %</a:t>
            </a:r>
          </a:p>
          <a:p>
            <a:pPr marL="0" indent="0">
              <a:lnSpc>
                <a:spcPct val="150000"/>
              </a:lnSpc>
              <a:spcAft>
                <a:spcPts val="0"/>
              </a:spcAft>
              <a:buNone/>
            </a:pPr>
            <a:r>
              <a:rPr lang="fr-FR" sz="2100" i="1" dirty="0"/>
              <a:t>d.</a:t>
            </a:r>
            <a:r>
              <a:rPr lang="fr-FR" sz="2100" dirty="0"/>
              <a:t> Note expérience : 20 %    (moyenne des 6 notes semestrielles de   </a:t>
            </a:r>
          </a:p>
          <a:p>
            <a:pPr marL="0" indent="0">
              <a:spcAft>
                <a:spcPts val="0"/>
              </a:spcAft>
              <a:buNone/>
            </a:pPr>
            <a:r>
              <a:rPr lang="fr-FR" sz="2100" dirty="0"/>
              <a:t>    l’enseignement des connaissances professionnelles)</a:t>
            </a:r>
          </a:p>
          <a:p>
            <a:pPr marL="0" indent="0">
              <a:spcAft>
                <a:spcPts val="0"/>
              </a:spcAft>
              <a:buNone/>
            </a:pPr>
            <a:endParaRPr lang="fr-FR" sz="1200" dirty="0"/>
          </a:p>
          <a:p>
            <a:pPr marL="0" indent="0" algn="ctr">
              <a:spcAft>
                <a:spcPts val="0"/>
              </a:spcAft>
              <a:buNone/>
            </a:pPr>
            <a:r>
              <a:rPr lang="fr-FR" sz="2100" b="1" i="1" dirty="0">
                <a:solidFill>
                  <a:srgbClr val="FF0000"/>
                </a:solidFill>
              </a:rPr>
              <a:t>Conditions de réussite :</a:t>
            </a:r>
          </a:p>
          <a:p>
            <a:pPr marL="0" indent="0" algn="ctr">
              <a:spcAft>
                <a:spcPts val="0"/>
              </a:spcAft>
              <a:buNone/>
            </a:pPr>
            <a:endParaRPr lang="fr-FR" sz="1200" b="1" i="1" dirty="0">
              <a:solidFill>
                <a:srgbClr val="FF0000"/>
              </a:solidFill>
            </a:endParaRPr>
          </a:p>
          <a:p>
            <a:pPr marL="0" indent="0">
              <a:spcAft>
                <a:spcPts val="0"/>
              </a:spcAft>
              <a:buNone/>
            </a:pPr>
            <a:r>
              <a:rPr lang="fr-FR" sz="2100" dirty="0">
                <a:latin typeface="Webdings" panose="05030102010509060703" pitchFamily="18" charset="2"/>
              </a:rPr>
              <a:t>4</a:t>
            </a:r>
            <a:r>
              <a:rPr lang="fr-FR" sz="2100" dirty="0"/>
              <a:t>La note examen pratique est supérieure ou égale à 4 !!</a:t>
            </a:r>
          </a:p>
          <a:p>
            <a:pPr marL="0" indent="0">
              <a:spcAft>
                <a:spcPts val="0"/>
              </a:spcAft>
              <a:buNone/>
            </a:pPr>
            <a:r>
              <a:rPr lang="fr-FR" sz="2100" dirty="0">
                <a:latin typeface="Webdings" panose="05030102010509060703" pitchFamily="18" charset="2"/>
              </a:rPr>
              <a:t>4</a:t>
            </a:r>
            <a:r>
              <a:rPr lang="fr-FR" sz="2100" dirty="0">
                <a:latin typeface="+mj-lt"/>
              </a:rPr>
              <a:t>La</a:t>
            </a:r>
            <a:r>
              <a:rPr lang="fr-FR" sz="2100" dirty="0"/>
              <a:t> note globale est supérieure ou égale à 4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3628256"/>
          </a:xfrm>
        </p:spPr>
        <p:txBody>
          <a:bodyPr/>
          <a:lstStyle/>
          <a:p>
            <a:br>
              <a:rPr lang="fr-CH" dirty="0"/>
            </a:br>
            <a:endParaRPr lang="fr-FR" dirty="0"/>
          </a:p>
        </p:txBody>
      </p:sp>
      <p:sp>
        <p:nvSpPr>
          <p:cNvPr id="6" name="Espace réservé du contenu 5"/>
          <p:cNvSpPr>
            <a:spLocks noGrp="1"/>
          </p:cNvSpPr>
          <p:nvPr>
            <p:ph idx="1"/>
          </p:nvPr>
        </p:nvSpPr>
        <p:spPr>
          <a:xfrm>
            <a:off x="457200" y="548681"/>
            <a:ext cx="8242300" cy="6917278"/>
          </a:xfrm>
        </p:spPr>
        <p:txBody>
          <a:bodyPr/>
          <a:lstStyle/>
          <a:p>
            <a:pPr algn="ctr">
              <a:buNone/>
            </a:pPr>
            <a:r>
              <a:rPr lang="fr-CH" sz="3200" b="1" u="sng" dirty="0"/>
              <a:t>CFC ASE </a:t>
            </a:r>
            <a:endParaRPr lang="fr-CH" sz="1200" b="1" u="sng" dirty="0"/>
          </a:p>
          <a:p>
            <a:pPr>
              <a:buNone/>
            </a:pPr>
            <a:endParaRPr lang="fr-CH" sz="100" b="1" dirty="0"/>
          </a:p>
          <a:p>
            <a:pPr algn="ctr">
              <a:buNone/>
            </a:pPr>
            <a:r>
              <a:rPr lang="fr-CH" b="1" u="sng" dirty="0">
                <a:solidFill>
                  <a:srgbClr val="FF0000"/>
                </a:solidFill>
              </a:rPr>
              <a:t>IMPERATIF / Rappel </a:t>
            </a:r>
            <a:endParaRPr lang="fr-CH" sz="1000" b="1" u="sng" dirty="0"/>
          </a:p>
          <a:p>
            <a:pPr>
              <a:buFont typeface="Arial" pitchFamily="34" charset="0"/>
              <a:buChar char="•"/>
            </a:pPr>
            <a:r>
              <a:rPr lang="fr-CH" b="1" dirty="0"/>
              <a:t>Questionnaire «Forms» à remplir </a:t>
            </a:r>
            <a:r>
              <a:rPr lang="fr-CH" b="1" dirty="0">
                <a:highlight>
                  <a:srgbClr val="FFFF00"/>
                </a:highlight>
              </a:rPr>
              <a:t>online</a:t>
            </a:r>
            <a:r>
              <a:rPr lang="fr-CH" b="1" dirty="0"/>
              <a:t> (disponible dès mi-décembre sur le site </a:t>
            </a:r>
            <a:r>
              <a:rPr lang="fr-CH" b="1" dirty="0">
                <a:hlinkClick r:id="rId4">
                  <a:extLst>
                    <a:ext uri="{A12FA001-AC4F-418D-AE19-62706E023703}">
                      <ahyp:hlinkClr xmlns:ahyp="http://schemas.microsoft.com/office/drawing/2018/hyperlinkcolor" val="tx"/>
                    </a:ext>
                  </a:extLst>
                </a:hlinkClick>
              </a:rPr>
              <a:t>www.ortrafr.ch</a:t>
            </a:r>
            <a:r>
              <a:rPr lang="fr-CH" b="1" dirty="0"/>
              <a:t>) avec les jours qui ne conviennent pas et l’heure du début de l’examen pratique TPP -&gt;</a:t>
            </a:r>
          </a:p>
          <a:p>
            <a:pPr algn="ctr">
              <a:spcAft>
                <a:spcPts val="0"/>
              </a:spcAft>
              <a:buNone/>
            </a:pPr>
            <a:r>
              <a:rPr lang="fr-CH" b="1" dirty="0"/>
              <a:t>Jusqu’au </a:t>
            </a:r>
            <a:r>
              <a:rPr lang="fr-CH" b="1" dirty="0">
                <a:solidFill>
                  <a:srgbClr val="FF0000"/>
                </a:solidFill>
                <a:highlight>
                  <a:srgbClr val="FFFF00"/>
                </a:highlight>
              </a:rPr>
              <a:t>10 janvier 2025</a:t>
            </a:r>
          </a:p>
          <a:p>
            <a:pPr algn="ctr">
              <a:buNone/>
            </a:pPr>
            <a:endParaRPr lang="fr-CH" sz="1400" b="1" dirty="0"/>
          </a:p>
          <a:p>
            <a:pPr>
              <a:buFont typeface="Arial" pitchFamily="34" charset="0"/>
              <a:buChar char="•"/>
            </a:pPr>
            <a:r>
              <a:rPr lang="fr-CH" b="1" dirty="0"/>
              <a:t>Dossier / programme examen pratique TPP  -&gt; </a:t>
            </a:r>
          </a:p>
          <a:p>
            <a:pPr algn="ctr">
              <a:buNone/>
            </a:pPr>
            <a:r>
              <a:rPr lang="fr-CH" b="1" dirty="0"/>
              <a:t>Jusqu’au </a:t>
            </a:r>
            <a:r>
              <a:rPr lang="fr-CH" b="1" dirty="0">
                <a:solidFill>
                  <a:srgbClr val="FF0000"/>
                </a:solidFill>
                <a:highlight>
                  <a:srgbClr val="FFFF00"/>
                </a:highlight>
              </a:rPr>
              <a:t>1</a:t>
            </a:r>
            <a:r>
              <a:rPr lang="fr-CH" b="1" baseline="30000" dirty="0">
                <a:solidFill>
                  <a:srgbClr val="FF0000"/>
                </a:solidFill>
                <a:highlight>
                  <a:srgbClr val="FFFF00"/>
                </a:highlight>
              </a:rPr>
              <a:t>er</a:t>
            </a:r>
            <a:r>
              <a:rPr lang="fr-CH" b="1" dirty="0">
                <a:solidFill>
                  <a:srgbClr val="FF0000"/>
                </a:solidFill>
                <a:highlight>
                  <a:srgbClr val="FFFF00"/>
                </a:highlight>
              </a:rPr>
              <a:t> avril 2025</a:t>
            </a:r>
          </a:p>
          <a:p>
            <a:pPr algn="ctr">
              <a:buNone/>
            </a:pPr>
            <a:r>
              <a:rPr lang="fr-CH" dirty="0"/>
              <a:t>	Envoyer par courrier à la cheffe-experte </a:t>
            </a:r>
            <a:r>
              <a:rPr lang="fr-CH" b="1" dirty="0"/>
              <a:t>(en 3 exemplaires) :</a:t>
            </a:r>
          </a:p>
          <a:p>
            <a:pPr algn="ctr">
              <a:spcAft>
                <a:spcPts val="0"/>
              </a:spcAft>
              <a:buNone/>
            </a:pPr>
            <a:r>
              <a:rPr lang="fr-CH" b="1" dirty="0" err="1"/>
              <a:t>OrTra</a:t>
            </a:r>
            <a:r>
              <a:rPr lang="fr-CH" b="1" dirty="0"/>
              <a:t> santé-social</a:t>
            </a:r>
            <a:br>
              <a:rPr lang="fr-CH" b="1" dirty="0"/>
            </a:br>
            <a:r>
              <a:rPr lang="fr-CH" b="1" dirty="0"/>
              <a:t>Cheffe-experte Susan Bielmann</a:t>
            </a:r>
          </a:p>
          <a:p>
            <a:pPr algn="ctr">
              <a:spcAft>
                <a:spcPts val="0"/>
              </a:spcAft>
              <a:buNone/>
            </a:pPr>
            <a:r>
              <a:rPr lang="fr-CH" b="1" dirty="0"/>
              <a:t>Zone industrielle Le Vivier 15</a:t>
            </a:r>
          </a:p>
          <a:p>
            <a:pPr algn="ctr">
              <a:spcAft>
                <a:spcPts val="0"/>
              </a:spcAft>
              <a:buNone/>
            </a:pPr>
            <a:r>
              <a:rPr lang="fr-CH" b="1" dirty="0"/>
              <a:t>1690 </a:t>
            </a:r>
            <a:r>
              <a:rPr lang="fr-CH" b="1" dirty="0" err="1"/>
              <a:t>Villaz</a:t>
            </a:r>
            <a:r>
              <a:rPr lang="fr-CH" b="1" dirty="0"/>
              <a:t>-St-Pierre</a:t>
            </a:r>
          </a:p>
          <a:p>
            <a:pPr marL="0" indent="0">
              <a:buNone/>
            </a:pPr>
            <a:endParaRPr lang="fr-CH" b="1" dirty="0"/>
          </a:p>
          <a:p>
            <a:pPr>
              <a:buFont typeface="Arial" pitchFamily="34" charset="0"/>
              <a:buChar char="•"/>
            </a:pPr>
            <a:endParaRPr lang="fr-CH" b="1" dirty="0"/>
          </a:p>
          <a:p>
            <a:pPr algn="ct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476672"/>
            <a:ext cx="8242300" cy="1392369"/>
          </a:xfrm>
        </p:spPr>
        <p:txBody>
          <a:bodyPr/>
          <a:lstStyle/>
          <a:p>
            <a:pPr algn="ctr"/>
            <a:r>
              <a:rPr lang="fr-CH" sz="3000" dirty="0"/>
              <a:t>Ordonnance sur la formation professionnelle initiale d’ASE 21 août 2020</a:t>
            </a:r>
            <a:br>
              <a:rPr lang="fr-FR" sz="3000" dirty="0"/>
            </a:br>
            <a:endParaRPr lang="fr-FR" sz="3000" dirty="0"/>
          </a:p>
        </p:txBody>
      </p:sp>
      <p:sp>
        <p:nvSpPr>
          <p:cNvPr id="6" name="Espace réservé du contenu 5"/>
          <p:cNvSpPr>
            <a:spLocks noGrp="1"/>
          </p:cNvSpPr>
          <p:nvPr>
            <p:ph idx="1"/>
          </p:nvPr>
        </p:nvSpPr>
        <p:spPr>
          <a:xfrm>
            <a:off x="457200" y="1916832"/>
            <a:ext cx="8242300" cy="4047262"/>
          </a:xfrm>
        </p:spPr>
        <p:txBody>
          <a:bodyPr/>
          <a:lstStyle/>
          <a:p>
            <a:endParaRPr lang="fr-CH" dirty="0"/>
          </a:p>
          <a:p>
            <a:pPr>
              <a:buNone/>
            </a:pPr>
            <a:r>
              <a:rPr lang="fr-CH" b="1" dirty="0"/>
              <a:t>     3 domaines de qualification sont évalués </a:t>
            </a:r>
            <a:r>
              <a:rPr lang="fr-CH" sz="1800" b="1" dirty="0"/>
              <a:t>(art. 18 de l’ordonnance)</a:t>
            </a:r>
            <a:r>
              <a:rPr lang="fr-CH" b="1" dirty="0"/>
              <a:t>:</a:t>
            </a:r>
          </a:p>
          <a:p>
            <a:pPr>
              <a:buNone/>
            </a:pPr>
            <a:endParaRPr lang="fr-CH" sz="1800" dirty="0"/>
          </a:p>
          <a:p>
            <a:pPr>
              <a:buFont typeface="Arial" pitchFamily="34" charset="0"/>
              <a:buChar char="•"/>
            </a:pPr>
            <a:r>
              <a:rPr lang="fr-CH" sz="2400" dirty="0"/>
              <a:t>Article 18 a) : Domaine de qualification «travail pratique prescrit» (TPP), </a:t>
            </a:r>
          </a:p>
          <a:p>
            <a:pPr>
              <a:buFont typeface="Arial" pitchFamily="34" charset="0"/>
              <a:buChar char="•"/>
            </a:pPr>
            <a:r>
              <a:rPr lang="fr-CH" sz="2400" dirty="0"/>
              <a:t>Article 18 b) : Domaine de qualification «connaissances professionnelles» (CP)</a:t>
            </a:r>
          </a:p>
          <a:p>
            <a:pPr>
              <a:buFontTx/>
              <a:buChar char="•"/>
            </a:pPr>
            <a:r>
              <a:rPr lang="fr-CH" sz="2400" dirty="0"/>
              <a:t>Article 18 c) : Domaine de qualification «culture générale»</a:t>
            </a:r>
            <a:endParaRPr lang="fr-FR" sz="2400"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542044"/>
            <a:ext cx="8242300" cy="474489"/>
          </a:xfrm>
        </p:spPr>
        <p:txBody>
          <a:bodyPr/>
          <a:lstStyle/>
          <a:p>
            <a:pPr algn="ctr"/>
            <a:r>
              <a:rPr lang="fr-FR" dirty="0">
                <a:latin typeface="Lucida Sans" pitchFamily="34" charset="0"/>
              </a:rPr>
              <a:t>Mesures d’allègement/d’aménagement</a:t>
            </a:r>
            <a:endParaRPr lang="fr-FR" dirty="0"/>
          </a:p>
        </p:txBody>
      </p:sp>
      <p:sp>
        <p:nvSpPr>
          <p:cNvPr id="6" name="Espace réservé du contenu 5"/>
          <p:cNvSpPr>
            <a:spLocks noGrp="1"/>
          </p:cNvSpPr>
          <p:nvPr>
            <p:ph idx="1"/>
          </p:nvPr>
        </p:nvSpPr>
        <p:spPr>
          <a:xfrm>
            <a:off x="457200" y="1327200"/>
            <a:ext cx="8242300" cy="4031873"/>
          </a:xfrm>
        </p:spPr>
        <p:txBody>
          <a:bodyPr/>
          <a:lstStyle/>
          <a:p>
            <a:pPr>
              <a:buFontTx/>
              <a:buChar char="•"/>
            </a:pPr>
            <a:r>
              <a:rPr lang="fr-CH" dirty="0"/>
              <a:t>Si des mesures sont nécessaires pour assurer la réussite de votre procédure de qualification, envoyez une demande au doyen de l’école ESSG </a:t>
            </a:r>
            <a:r>
              <a:rPr lang="fr-CH" dirty="0" err="1"/>
              <a:t>Posieux</a:t>
            </a:r>
            <a:r>
              <a:rPr lang="fr-CH" dirty="0"/>
              <a:t>, M. Marcel Rhyn :</a:t>
            </a:r>
          </a:p>
          <a:p>
            <a:pPr marL="0" indent="0">
              <a:buNone/>
            </a:pPr>
            <a:endParaRPr lang="fr-CH" dirty="0"/>
          </a:p>
          <a:p>
            <a:pPr lvl="2">
              <a:lnSpc>
                <a:spcPct val="80000"/>
              </a:lnSpc>
              <a:buNone/>
            </a:pPr>
            <a:r>
              <a:rPr lang="fr-FR" dirty="0"/>
              <a:t>	</a:t>
            </a:r>
            <a:r>
              <a:rPr lang="fr-FR" dirty="0">
                <a:hlinkClick r:id="rId4"/>
              </a:rPr>
              <a:t>www.fr.ch/sfp</a:t>
            </a:r>
            <a:r>
              <a:rPr lang="fr-FR" dirty="0"/>
              <a:t> :</a:t>
            </a:r>
          </a:p>
          <a:p>
            <a:pPr lvl="2">
              <a:lnSpc>
                <a:spcPct val="80000"/>
              </a:lnSpc>
              <a:buNone/>
            </a:pPr>
            <a:endParaRPr lang="fr-FR" dirty="0"/>
          </a:p>
          <a:p>
            <a:pPr lvl="2">
              <a:lnSpc>
                <a:spcPct val="80000"/>
              </a:lnSpc>
              <a:buNone/>
            </a:pPr>
            <a:r>
              <a:rPr lang="fr-FR" dirty="0"/>
              <a:t>	Rubrique « Pendant l’apprentissage »</a:t>
            </a:r>
          </a:p>
          <a:p>
            <a:pPr lvl="4">
              <a:lnSpc>
                <a:spcPct val="80000"/>
              </a:lnSpc>
              <a:buFontTx/>
              <a:buChar char="•"/>
            </a:pPr>
            <a:r>
              <a:rPr lang="fr-FR" dirty="0"/>
              <a:t>Procédures de qualification – Examens :</a:t>
            </a:r>
          </a:p>
          <a:p>
            <a:pPr lvl="4">
              <a:lnSpc>
                <a:spcPct val="80000"/>
              </a:lnSpc>
              <a:buFontTx/>
              <a:buChar char="•"/>
            </a:pPr>
            <a:r>
              <a:rPr lang="fr-CH" dirty="0"/>
              <a:t>«Guide pour l’octroi de mesures de compensation des désavantages SFP« </a:t>
            </a:r>
          </a:p>
          <a:p>
            <a:pPr marL="804862" lvl="4" indent="0">
              <a:lnSpc>
                <a:spcPct val="80000"/>
              </a:lnSpc>
              <a:buNone/>
            </a:pPr>
            <a:r>
              <a:rPr lang="fr-CH" dirty="0"/>
              <a:t>(par ex. ; dyslexie, dyscalculie, trouble cognitif ou psychique etc.)</a:t>
            </a:r>
          </a:p>
          <a:p>
            <a:pPr marL="0" indent="0">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AF0FB3-5020-DBF9-4D05-F3B213DB291F}"/>
              </a:ext>
            </a:extLst>
          </p:cNvPr>
          <p:cNvSpPr>
            <a:spLocks noGrp="1"/>
          </p:cNvSpPr>
          <p:nvPr>
            <p:ph type="title"/>
          </p:nvPr>
        </p:nvSpPr>
        <p:spPr>
          <a:xfrm>
            <a:off x="323528" y="476672"/>
            <a:ext cx="8242300" cy="603920"/>
          </a:xfrm>
        </p:spPr>
        <p:txBody>
          <a:bodyPr/>
          <a:lstStyle/>
          <a:p>
            <a:pPr algn="ctr"/>
            <a:r>
              <a:rPr lang="fr-FR" sz="4000" u="sng" dirty="0">
                <a:latin typeface="Lucida Sans" pitchFamily="34" charset="0"/>
              </a:rPr>
              <a:t>CFC ASE</a:t>
            </a:r>
            <a:endParaRPr lang="fr-CH" sz="4000" u="sng" dirty="0"/>
          </a:p>
        </p:txBody>
      </p:sp>
      <p:sp>
        <p:nvSpPr>
          <p:cNvPr id="3" name="Espace réservé du contenu 2">
            <a:extLst>
              <a:ext uri="{FF2B5EF4-FFF2-40B4-BE49-F238E27FC236}">
                <a16:creationId xmlns:a16="http://schemas.microsoft.com/office/drawing/2014/main" id="{EE7F1DC9-FCE4-E58D-3E3C-D31099B381D8}"/>
              </a:ext>
            </a:extLst>
          </p:cNvPr>
          <p:cNvSpPr>
            <a:spLocks noGrp="1"/>
          </p:cNvSpPr>
          <p:nvPr>
            <p:ph idx="1"/>
          </p:nvPr>
        </p:nvSpPr>
        <p:spPr>
          <a:xfrm>
            <a:off x="450850" y="1352005"/>
            <a:ext cx="8242300" cy="4001095"/>
          </a:xfrm>
        </p:spPr>
        <p:txBody>
          <a:bodyPr/>
          <a:lstStyle/>
          <a:p>
            <a:pPr marL="0" indent="0">
              <a:buNone/>
            </a:pPr>
            <a:r>
              <a:rPr lang="fr-CH" b="1" u="sng" dirty="0"/>
              <a:t>Convocation Service de la formation professionnelle :</a:t>
            </a:r>
          </a:p>
          <a:p>
            <a:pPr marL="0" indent="0">
              <a:buNone/>
            </a:pPr>
            <a:endParaRPr lang="fr-CH" b="1" u="sng" dirty="0"/>
          </a:p>
          <a:p>
            <a:pPr marL="0" indent="0">
              <a:buNone/>
            </a:pPr>
            <a:r>
              <a:rPr lang="fr-CH" dirty="0"/>
              <a:t>Le Service de la formation professionnelle de Fribourg vous envoie fin mars 2025 la convocation avec toutes les informations en lien avec votre examen pratique (date, heure, nom des experts) et les informations concernant votre examen écrit CP (date, heure, lieu et salle) à votre adresse privée. Ce document sera également envoyé à votre institution.</a:t>
            </a:r>
          </a:p>
          <a:p>
            <a:pPr marL="0" indent="0">
              <a:buNone/>
            </a:pPr>
            <a:endParaRPr lang="fr-CH" dirty="0"/>
          </a:p>
          <a:p>
            <a:pPr marL="0" indent="0">
              <a:buNone/>
            </a:pPr>
            <a:r>
              <a:rPr lang="fr-CH" b="1" u="sng" dirty="0"/>
              <a:t>Candidats en article 32 :</a:t>
            </a:r>
            <a:r>
              <a:rPr lang="fr-CH" b="1" dirty="0"/>
              <a:t> </a:t>
            </a:r>
            <a:r>
              <a:rPr lang="fr-CH" dirty="0"/>
              <a:t>La convocation vous sera envoyée à votre adresse privée. Cependant elle n’est pas envoyée à votre institution (qui n’est pas votre lieu de formation officiel, seulement votre lieu d’examen).</a:t>
            </a:r>
          </a:p>
        </p:txBody>
      </p:sp>
      <mc:AlternateContent xmlns:mc="http://schemas.openxmlformats.org/markup-compatibility/2006">
        <mc:Choice xmlns:p14="http://schemas.microsoft.com/office/powerpoint/2010/main" Requires="p14">
          <p:contentPart p14:bwMode="auto" r:id="rId2">
            <p14:nvContentPartPr>
              <p14:cNvPr id="4" name="Encre 3">
                <a:extLst>
                  <a:ext uri="{FF2B5EF4-FFF2-40B4-BE49-F238E27FC236}">
                    <a16:creationId xmlns:a16="http://schemas.microsoft.com/office/drawing/2014/main" id="{EE6C059E-210F-FFC6-083E-2665F40A50EC}"/>
                  </a:ext>
                </a:extLst>
              </p14:cNvPr>
              <p14:cNvContentPartPr/>
              <p14:nvPr/>
            </p14:nvContentPartPr>
            <p14:xfrm>
              <a:off x="7638369" y="2438044"/>
              <a:ext cx="6120" cy="1800"/>
            </p14:xfrm>
          </p:contentPart>
        </mc:Choice>
        <mc:Fallback>
          <p:pic>
            <p:nvPicPr>
              <p:cNvPr id="4" name="Encre 3">
                <a:extLst>
                  <a:ext uri="{FF2B5EF4-FFF2-40B4-BE49-F238E27FC236}">
                    <a16:creationId xmlns:a16="http://schemas.microsoft.com/office/drawing/2014/main" id="{EE6C059E-210F-FFC6-083E-2665F40A50EC}"/>
                  </a:ext>
                </a:extLst>
              </p:cNvPr>
              <p:cNvPicPr/>
              <p:nvPr/>
            </p:nvPicPr>
            <p:blipFill>
              <a:blip r:embed="rId3"/>
              <a:stretch>
                <a:fillRect/>
              </a:stretch>
            </p:blipFill>
            <p:spPr>
              <a:xfrm>
                <a:off x="7629729" y="2429044"/>
                <a:ext cx="23760" cy="19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Encre 4">
                <a:extLst>
                  <a:ext uri="{FF2B5EF4-FFF2-40B4-BE49-F238E27FC236}">
                    <a16:creationId xmlns:a16="http://schemas.microsoft.com/office/drawing/2014/main" id="{F944B04C-DA68-7C95-F0A9-74FD6DF21664}"/>
                  </a:ext>
                </a:extLst>
              </p14:cNvPr>
              <p14:cNvContentPartPr/>
              <p14:nvPr/>
            </p14:nvContentPartPr>
            <p14:xfrm>
              <a:off x="7890369" y="2413564"/>
              <a:ext cx="2880" cy="3960"/>
            </p14:xfrm>
          </p:contentPart>
        </mc:Choice>
        <mc:Fallback>
          <p:pic>
            <p:nvPicPr>
              <p:cNvPr id="5" name="Encre 4">
                <a:extLst>
                  <a:ext uri="{FF2B5EF4-FFF2-40B4-BE49-F238E27FC236}">
                    <a16:creationId xmlns:a16="http://schemas.microsoft.com/office/drawing/2014/main" id="{F944B04C-DA68-7C95-F0A9-74FD6DF21664}"/>
                  </a:ext>
                </a:extLst>
              </p:cNvPr>
              <p:cNvPicPr/>
              <p:nvPr/>
            </p:nvPicPr>
            <p:blipFill>
              <a:blip r:embed="rId3"/>
              <a:stretch>
                <a:fillRect/>
              </a:stretch>
            </p:blipFill>
            <p:spPr>
              <a:xfrm>
                <a:off x="7881369" y="2404924"/>
                <a:ext cx="20520" cy="21600"/>
              </a:xfrm>
              <a:prstGeom prst="rect">
                <a:avLst/>
              </a:prstGeom>
            </p:spPr>
          </p:pic>
        </mc:Fallback>
      </mc:AlternateContent>
      <p:grpSp>
        <p:nvGrpSpPr>
          <p:cNvPr id="8" name="Groupe 7">
            <a:extLst>
              <a:ext uri="{FF2B5EF4-FFF2-40B4-BE49-F238E27FC236}">
                <a16:creationId xmlns:a16="http://schemas.microsoft.com/office/drawing/2014/main" id="{706463BC-34A9-8A9B-4B8E-BBB9826FEE31}"/>
              </a:ext>
            </a:extLst>
          </p:cNvPr>
          <p:cNvGrpSpPr/>
          <p:nvPr/>
        </p:nvGrpSpPr>
        <p:grpSpPr>
          <a:xfrm>
            <a:off x="7941849" y="2395564"/>
            <a:ext cx="24480" cy="38160"/>
            <a:chOff x="7941849" y="2395564"/>
            <a:chExt cx="24480" cy="38160"/>
          </a:xfrm>
        </p:grpSpPr>
        <mc:AlternateContent xmlns:mc="http://schemas.openxmlformats.org/markup-compatibility/2006">
          <mc:Choice xmlns:p14="http://schemas.microsoft.com/office/powerpoint/2010/main" Requires="p14">
            <p:contentPart p14:bwMode="auto" r:id="rId5">
              <p14:nvContentPartPr>
                <p14:cNvPr id="6" name="Encre 5">
                  <a:extLst>
                    <a:ext uri="{FF2B5EF4-FFF2-40B4-BE49-F238E27FC236}">
                      <a16:creationId xmlns:a16="http://schemas.microsoft.com/office/drawing/2014/main" id="{AB380FDD-326F-A6C3-358E-1D8EEC23DB8F}"/>
                    </a:ext>
                  </a:extLst>
                </p14:cNvPr>
                <p14:cNvContentPartPr/>
                <p14:nvPr/>
              </p14:nvContentPartPr>
              <p14:xfrm>
                <a:off x="7965969" y="2425804"/>
                <a:ext cx="360" cy="2880"/>
              </p14:xfrm>
            </p:contentPart>
          </mc:Choice>
          <mc:Fallback>
            <p:pic>
              <p:nvPicPr>
                <p:cNvPr id="6" name="Encre 5">
                  <a:extLst>
                    <a:ext uri="{FF2B5EF4-FFF2-40B4-BE49-F238E27FC236}">
                      <a16:creationId xmlns:a16="http://schemas.microsoft.com/office/drawing/2014/main" id="{AB380FDD-326F-A6C3-358E-1D8EEC23DB8F}"/>
                    </a:ext>
                  </a:extLst>
                </p:cNvPr>
                <p:cNvPicPr/>
                <p:nvPr/>
              </p:nvPicPr>
              <p:blipFill>
                <a:blip r:embed="rId3"/>
                <a:stretch>
                  <a:fillRect/>
                </a:stretch>
              </p:blipFill>
              <p:spPr>
                <a:xfrm>
                  <a:off x="7956969" y="2416804"/>
                  <a:ext cx="18000" cy="205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Encre 6">
                  <a:extLst>
                    <a:ext uri="{FF2B5EF4-FFF2-40B4-BE49-F238E27FC236}">
                      <a16:creationId xmlns:a16="http://schemas.microsoft.com/office/drawing/2014/main" id="{946A91D5-33D0-13AB-1790-C1BDEAC1154F}"/>
                    </a:ext>
                  </a:extLst>
                </p14:cNvPr>
                <p14:cNvContentPartPr/>
                <p14:nvPr/>
              </p14:nvContentPartPr>
              <p14:xfrm>
                <a:off x="7941849" y="2395564"/>
                <a:ext cx="19440" cy="38160"/>
              </p14:xfrm>
            </p:contentPart>
          </mc:Choice>
          <mc:Fallback>
            <p:pic>
              <p:nvPicPr>
                <p:cNvPr id="7" name="Encre 6">
                  <a:extLst>
                    <a:ext uri="{FF2B5EF4-FFF2-40B4-BE49-F238E27FC236}">
                      <a16:creationId xmlns:a16="http://schemas.microsoft.com/office/drawing/2014/main" id="{946A91D5-33D0-13AB-1790-C1BDEAC1154F}"/>
                    </a:ext>
                  </a:extLst>
                </p:cNvPr>
                <p:cNvPicPr/>
                <p:nvPr/>
              </p:nvPicPr>
              <p:blipFill>
                <a:blip r:embed="rId7"/>
                <a:stretch>
                  <a:fillRect/>
                </a:stretch>
              </p:blipFill>
              <p:spPr>
                <a:xfrm>
                  <a:off x="7933209" y="2386924"/>
                  <a:ext cx="37080" cy="55800"/>
                </a:xfrm>
                <a:prstGeom prst="rect">
                  <a:avLst/>
                </a:prstGeom>
              </p:spPr>
            </p:pic>
          </mc:Fallback>
        </mc:AlternateContent>
      </p:grpSp>
    </p:spTree>
    <p:extLst>
      <p:ext uri="{BB962C8B-B14F-4D97-AF65-F5344CB8AC3E}">
        <p14:creationId xmlns:p14="http://schemas.microsoft.com/office/powerpoint/2010/main" val="3899127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542044"/>
            <a:ext cx="8242300" cy="474489"/>
          </a:xfrm>
        </p:spPr>
        <p:txBody>
          <a:bodyPr/>
          <a:lstStyle/>
          <a:p>
            <a:pPr algn="ctr"/>
            <a:r>
              <a:rPr lang="fr-FR" dirty="0">
                <a:latin typeface="Lucida Sans" pitchFamily="34" charset="0"/>
              </a:rPr>
              <a:t>Remise des résultats / du CFC</a:t>
            </a:r>
            <a:endParaRPr lang="fr-FR" dirty="0"/>
          </a:p>
        </p:txBody>
      </p:sp>
      <p:sp>
        <p:nvSpPr>
          <p:cNvPr id="6" name="Espace réservé du contenu 5"/>
          <p:cNvSpPr>
            <a:spLocks noGrp="1"/>
          </p:cNvSpPr>
          <p:nvPr>
            <p:ph idx="1"/>
          </p:nvPr>
        </p:nvSpPr>
        <p:spPr>
          <a:xfrm>
            <a:off x="457200" y="1327200"/>
            <a:ext cx="8242300" cy="5539978"/>
          </a:xfrm>
        </p:spPr>
        <p:txBody>
          <a:bodyPr/>
          <a:lstStyle/>
          <a:p>
            <a:pPr>
              <a:buFontTx/>
              <a:buChar char="•"/>
            </a:pPr>
            <a:r>
              <a:rPr lang="fr-CH" dirty="0"/>
              <a:t>Envoi des résultats par poste, courrier A, dès qu’ils sont contrôlés, par le Service de la formation professionnelle (env. 1</a:t>
            </a:r>
            <a:r>
              <a:rPr lang="fr-CH" baseline="30000" dirty="0"/>
              <a:t>ère</a:t>
            </a:r>
            <a:r>
              <a:rPr lang="fr-CH" dirty="0"/>
              <a:t> semaine juillet) : </a:t>
            </a:r>
          </a:p>
          <a:p>
            <a:pPr marL="0" indent="0">
              <a:buNone/>
            </a:pPr>
            <a:endParaRPr lang="fr-CH" dirty="0"/>
          </a:p>
          <a:p>
            <a:pPr>
              <a:buNone/>
            </a:pPr>
            <a:r>
              <a:rPr lang="fr-CH" dirty="0">
                <a:solidFill>
                  <a:srgbClr val="FF0000"/>
                </a:solidFill>
              </a:rPr>
              <a:t>				AUCUNE INFORMATION PAR TELEPHONE !</a:t>
            </a:r>
          </a:p>
          <a:p>
            <a:pPr>
              <a:buNone/>
            </a:pPr>
            <a:endParaRPr lang="fr-CH" dirty="0">
              <a:solidFill>
                <a:srgbClr val="FF0000"/>
              </a:solidFill>
            </a:endParaRPr>
          </a:p>
          <a:p>
            <a:pPr>
              <a:buFont typeface="Arial" pitchFamily="34" charset="0"/>
              <a:buChar char="•"/>
            </a:pPr>
            <a:r>
              <a:rPr lang="fr-CH" dirty="0"/>
              <a:t>Remise des CFC le vendredi </a:t>
            </a:r>
            <a:r>
              <a:rPr lang="fr-CH" b="1" dirty="0"/>
              <a:t>11 juillet 2025 </a:t>
            </a:r>
            <a:r>
              <a:rPr lang="fr-CH" dirty="0"/>
              <a:t>(après-midi) au Forum  Fribourg pour toutes les personnes qui ont un contrat fribourgeois ou pour les candidat-e-s Art. 32 avec un domicile dans le canton de Fribourg</a:t>
            </a:r>
          </a:p>
          <a:p>
            <a:pPr>
              <a:buNone/>
            </a:pPr>
            <a:r>
              <a:rPr lang="fr-CH" dirty="0"/>
              <a:t>	Remarque : Pour les personnes hors-canton, possibilité de le recevoir à Fribourg aussi, sur demande écrite dans son canton</a:t>
            </a:r>
          </a:p>
          <a:p>
            <a:pPr marL="358775" lvl="4" indent="-358775">
              <a:spcAft>
                <a:spcPct val="50000"/>
              </a:spcAft>
              <a:buClr>
                <a:schemeClr val="tx1"/>
              </a:buClr>
              <a:buSzTx/>
              <a:buNone/>
            </a:pPr>
            <a:r>
              <a:rPr lang="fr-CH" dirty="0"/>
              <a:t>	</a:t>
            </a:r>
          </a:p>
          <a:p>
            <a:pPr>
              <a:buFont typeface="Arial" pitchFamily="34" charset="0"/>
              <a:buChar char="•"/>
            </a:pPr>
            <a:endParaRPr lang="fr-FR" dirty="0"/>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404664"/>
            <a:ext cx="8242300" cy="474489"/>
          </a:xfrm>
        </p:spPr>
        <p:txBody>
          <a:bodyPr/>
          <a:lstStyle/>
          <a:p>
            <a:pPr algn="ctr"/>
            <a:r>
              <a:rPr lang="fr-FR" dirty="0">
                <a:latin typeface="Lucida Sans" pitchFamily="34" charset="0"/>
              </a:rPr>
              <a:t>En cas d’échec…</a:t>
            </a:r>
            <a:endParaRPr lang="fr-FR" dirty="0"/>
          </a:p>
        </p:txBody>
      </p:sp>
      <p:sp>
        <p:nvSpPr>
          <p:cNvPr id="6" name="Espace réservé du contenu 5"/>
          <p:cNvSpPr>
            <a:spLocks noGrp="1"/>
          </p:cNvSpPr>
          <p:nvPr>
            <p:ph idx="1"/>
          </p:nvPr>
        </p:nvSpPr>
        <p:spPr>
          <a:xfrm>
            <a:off x="323528" y="980729"/>
            <a:ext cx="8568952" cy="5419945"/>
          </a:xfrm>
        </p:spPr>
        <p:txBody>
          <a:bodyPr/>
          <a:lstStyle/>
          <a:p>
            <a:pPr marL="274637" lvl="2" indent="0">
              <a:lnSpc>
                <a:spcPct val="80000"/>
              </a:lnSpc>
              <a:buNone/>
            </a:pPr>
            <a:r>
              <a:rPr lang="fr-FR" b="1" dirty="0">
                <a:solidFill>
                  <a:srgbClr val="FF0000"/>
                </a:solidFill>
                <a:latin typeface="Webdings" panose="05030102010509060703" pitchFamily="18" charset="2"/>
              </a:rPr>
              <a:t>4</a:t>
            </a:r>
            <a:r>
              <a:rPr lang="fr-FR" b="1" dirty="0">
                <a:solidFill>
                  <a:srgbClr val="FF0000"/>
                </a:solidFill>
                <a:latin typeface="+mj-lt"/>
              </a:rPr>
              <a:t>www.fr.ch/</a:t>
            </a:r>
            <a:r>
              <a:rPr lang="fr-FR" b="1" dirty="0" err="1">
                <a:solidFill>
                  <a:srgbClr val="FF0000"/>
                </a:solidFill>
                <a:latin typeface="+mj-lt"/>
              </a:rPr>
              <a:t>sfp</a:t>
            </a:r>
            <a:r>
              <a:rPr lang="fr-FR" dirty="0">
                <a:latin typeface="+mj-lt"/>
              </a:rPr>
              <a:t>    (Service de la formation professionnelle)</a:t>
            </a:r>
            <a:endParaRPr lang="fr-FR" dirty="0">
              <a:latin typeface="Webdings" panose="05030102010509060703" pitchFamily="18" charset="2"/>
            </a:endParaRPr>
          </a:p>
          <a:p>
            <a:pPr lvl="2">
              <a:lnSpc>
                <a:spcPct val="80000"/>
              </a:lnSpc>
              <a:buFontTx/>
              <a:buChar char="•"/>
            </a:pPr>
            <a:r>
              <a:rPr lang="fr-FR" dirty="0"/>
              <a:t>Rubrique « Pendant l’apprentissage »</a:t>
            </a:r>
          </a:p>
          <a:p>
            <a:pPr lvl="4">
              <a:lnSpc>
                <a:spcPct val="80000"/>
              </a:lnSpc>
              <a:buFontTx/>
              <a:buChar char="•"/>
            </a:pPr>
            <a:r>
              <a:rPr lang="fr-FR" dirty="0"/>
              <a:t> « Procédures de qualification – Examens » :</a:t>
            </a:r>
          </a:p>
          <a:p>
            <a:pPr marL="804862" lvl="4" indent="0">
              <a:lnSpc>
                <a:spcPct val="80000"/>
              </a:lnSpc>
              <a:buNone/>
            </a:pPr>
            <a:endParaRPr lang="fr-FR" sz="400" dirty="0"/>
          </a:p>
          <a:p>
            <a:pPr lvl="4">
              <a:lnSpc>
                <a:spcPct val="80000"/>
              </a:lnSpc>
              <a:buNone/>
            </a:pPr>
            <a:r>
              <a:rPr lang="fr-CH" dirty="0">
                <a:solidFill>
                  <a:srgbClr val="FF0000"/>
                </a:solidFill>
                <a:hlinkClick r:id="rId4">
                  <a:extLst>
                    <a:ext uri="{A12FA001-AC4F-418D-AE19-62706E023703}">
                      <ahyp:hlinkClr xmlns:ahyp="http://schemas.microsoft.com/office/drawing/2018/hyperlinkcolor" val="tx"/>
                    </a:ext>
                  </a:extLst>
                </a:hlinkClick>
              </a:rPr>
              <a:t>«Information en cas d'échec</a:t>
            </a:r>
            <a:r>
              <a:rPr lang="fr-CH" dirty="0">
                <a:solidFill>
                  <a:srgbClr val="FF0000"/>
                </a:solidFill>
              </a:rPr>
              <a:t>» </a:t>
            </a:r>
            <a:r>
              <a:rPr lang="fr-CH" dirty="0"/>
              <a:t>; </a:t>
            </a:r>
          </a:p>
          <a:p>
            <a:pPr lvl="4">
              <a:lnSpc>
                <a:spcPct val="80000"/>
              </a:lnSpc>
              <a:buNone/>
            </a:pPr>
            <a:endParaRPr lang="fr-CH" sz="500" dirty="0"/>
          </a:p>
          <a:p>
            <a:pPr marL="1262062" lvl="4" indent="-457200">
              <a:lnSpc>
                <a:spcPct val="80000"/>
              </a:lnSpc>
            </a:pPr>
            <a:r>
              <a:rPr lang="fr-CH" dirty="0"/>
              <a:t>Possibilité de consulter les travaux – sur rendez-vous auprès de la cheffe-experte. </a:t>
            </a:r>
          </a:p>
          <a:p>
            <a:pPr marL="1262062" lvl="4" indent="-457200">
              <a:lnSpc>
                <a:spcPct val="80000"/>
              </a:lnSpc>
            </a:pPr>
            <a:r>
              <a:rPr lang="fr-CH" dirty="0"/>
              <a:t>Si réclamation, dans les 10 jours dès la remise des notes, écrit et justifié, auprès du Service de la formation professionnelle </a:t>
            </a:r>
          </a:p>
          <a:p>
            <a:pPr marL="1262062" lvl="4" indent="-457200">
              <a:lnSpc>
                <a:spcPct val="80000"/>
              </a:lnSpc>
            </a:pPr>
            <a:r>
              <a:rPr lang="fr-CH" dirty="0"/>
              <a:t>Possibilité de vous réinscrire pour l’année suivante (2 répétitions maximum)</a:t>
            </a:r>
          </a:p>
          <a:p>
            <a:pPr marL="1800000" lvl="5" indent="-457200">
              <a:lnSpc>
                <a:spcPct val="80000"/>
              </a:lnSpc>
            </a:pPr>
            <a:r>
              <a:rPr lang="fr-CH" dirty="0"/>
              <a:t>Prolonger votre contrat (voir avec la direction de l’institution)</a:t>
            </a:r>
          </a:p>
          <a:p>
            <a:pPr marL="1800000" lvl="5" indent="-457200">
              <a:lnSpc>
                <a:spcPct val="80000"/>
              </a:lnSpc>
            </a:pPr>
            <a:r>
              <a:rPr lang="fr-CH" dirty="0"/>
              <a:t>Trouver un nouveau contrat dans une autre entreprise</a:t>
            </a:r>
          </a:p>
          <a:p>
            <a:pPr marL="1800000" lvl="5" indent="-457200">
              <a:lnSpc>
                <a:spcPct val="80000"/>
              </a:lnSpc>
            </a:pPr>
            <a:r>
              <a:rPr lang="fr-CH" dirty="0"/>
              <a:t>Sans contrat (attention : frais de cours/d’examen à votre charge) – Sans obligation de suivre les cours. Ces derniers sont cependant fortement recommandés si les connaissances professionnelles ou de culture générale </a:t>
            </a:r>
            <a:r>
              <a:rPr lang="fr-CH"/>
              <a:t>sont insuffisantes.</a:t>
            </a:r>
            <a:endParaRPr lang="fr-CH" dirty="0"/>
          </a:p>
          <a:p>
            <a:pPr lvl="4">
              <a:lnSpc>
                <a:spcPct val="80000"/>
              </a:lnSpc>
              <a:buNone/>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pPr algn="ctr"/>
            <a:r>
              <a:rPr lang="fr-FR" dirty="0">
                <a:latin typeface="Lucida Sans" pitchFamily="34" charset="0"/>
              </a:rPr>
              <a:t>CFC ASE</a:t>
            </a:r>
            <a:endParaRPr lang="fr-FR" dirty="0"/>
          </a:p>
        </p:txBody>
      </p:sp>
      <p:sp>
        <p:nvSpPr>
          <p:cNvPr id="6" name="Espace réservé du contenu 5"/>
          <p:cNvSpPr>
            <a:spLocks noGrp="1"/>
          </p:cNvSpPr>
          <p:nvPr>
            <p:ph idx="1"/>
          </p:nvPr>
        </p:nvSpPr>
        <p:spPr>
          <a:xfrm>
            <a:off x="457200" y="980728"/>
            <a:ext cx="8242300" cy="4747453"/>
          </a:xfrm>
        </p:spPr>
        <p:txBody>
          <a:bodyPr/>
          <a:lstStyle/>
          <a:p>
            <a:pPr algn="ctr">
              <a:spcAft>
                <a:spcPts val="0"/>
              </a:spcAft>
              <a:buNone/>
            </a:pPr>
            <a:r>
              <a:rPr lang="fr-CH" b="1" i="1" dirty="0">
                <a:solidFill>
                  <a:srgbClr val="FF0000"/>
                </a:solidFill>
              </a:rPr>
              <a:t>En cas de question :</a:t>
            </a:r>
          </a:p>
          <a:p>
            <a:pPr algn="ctr">
              <a:spcAft>
                <a:spcPts val="0"/>
              </a:spcAft>
              <a:buNone/>
            </a:pPr>
            <a:r>
              <a:rPr lang="fr-CH" dirty="0"/>
              <a:t>   </a:t>
            </a:r>
            <a:endParaRPr lang="fr-CH" sz="2400" dirty="0"/>
          </a:p>
          <a:p>
            <a:pPr marL="0" indent="0" algn="just">
              <a:spcAft>
                <a:spcPts val="0"/>
              </a:spcAft>
              <a:buNone/>
              <a:tabLst>
                <a:tab pos="900430" algn="l"/>
              </a:tabLst>
            </a:pPr>
            <a:r>
              <a:rPr lang="fr-FR" sz="1800" b="1" dirty="0">
                <a:latin typeface="Arial Rounded MT Bold" panose="020F0704030504030204" pitchFamily="34" charset="0"/>
                <a:ea typeface="Times New Roman" panose="02020603050405020304" pitchFamily="18" charset="0"/>
                <a:cs typeface="Times New Roman" panose="02020603050405020304" pitchFamily="18" charset="0"/>
              </a:rPr>
              <a:t>       </a:t>
            </a:r>
            <a:r>
              <a:rPr lang="fr-FR" sz="1800" b="1" dirty="0">
                <a:effectLst/>
                <a:latin typeface="Arial Rounded MT Bold" panose="020F0704030504030204" pitchFamily="34" charset="0"/>
                <a:ea typeface="Times New Roman" panose="02020603050405020304" pitchFamily="18" charset="0"/>
                <a:cs typeface="Times New Roman" panose="02020603050405020304" pitchFamily="18" charset="0"/>
              </a:rPr>
              <a:t>Coordonnées utiles : </a:t>
            </a:r>
          </a:p>
          <a:p>
            <a:pPr marL="0" indent="0" algn="just">
              <a:spcAft>
                <a:spcPts val="0"/>
              </a:spcAft>
              <a:buNone/>
              <a:tabLst>
                <a:tab pos="900430" algn="l"/>
              </a:tabLst>
            </a:pPr>
            <a:endParaRPr lang="fr-CH" sz="14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marL="0" indent="0" algn="just">
              <a:spcAft>
                <a:spcPts val="300"/>
              </a:spcAft>
              <a:buNone/>
            </a:pPr>
            <a:r>
              <a:rPr lang="de-CH" sz="1800" b="1"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b="1" dirty="0" err="1">
                <a:effectLst/>
                <a:latin typeface="Arial" panose="020B0604020202020204" pitchFamily="34" charset="0"/>
                <a:ea typeface="Times New Roman" panose="02020603050405020304" pitchFamily="18" charset="0"/>
                <a:cs typeface="Times New Roman" panose="02020603050405020304" pitchFamily="18" charset="0"/>
              </a:rPr>
              <a:t>Cheffe</a:t>
            </a:r>
            <a:r>
              <a:rPr lang="de-CH" sz="1800" b="1" dirty="0">
                <a:effectLst/>
                <a:latin typeface="Arial" panose="020B0604020202020204" pitchFamily="34" charset="0"/>
                <a:ea typeface="Times New Roman" panose="02020603050405020304" pitchFamily="18" charset="0"/>
                <a:cs typeface="Times New Roman" panose="02020603050405020304" pitchFamily="18" charset="0"/>
              </a:rPr>
              <a:t>-experte : </a:t>
            </a:r>
          </a:p>
          <a:p>
            <a:pPr marL="0" indent="0" algn="just">
              <a:spcAft>
                <a:spcPts val="300"/>
              </a:spcAft>
              <a:buNone/>
            </a:pPr>
            <a:endParaRPr lang="de-CH" sz="14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300"/>
              </a:spcAft>
              <a:buNone/>
            </a:pPr>
            <a:r>
              <a:rPr lang="de-CH" sz="1800" dirty="0">
                <a:latin typeface="Arial" panose="020B0604020202020204" pitchFamily="34" charset="0"/>
                <a:ea typeface="Times New Roman" panose="02020603050405020304" pitchFamily="18" charset="0"/>
                <a:cs typeface="Times New Roman" panose="02020603050405020304" pitchFamily="18" charset="0"/>
              </a:rPr>
              <a:t>	</a:t>
            </a:r>
            <a:r>
              <a:rPr lang="de-CH" sz="1800" dirty="0" err="1">
                <a:latin typeface="Arial" panose="020B0604020202020204" pitchFamily="34" charset="0"/>
                <a:ea typeface="Times New Roman" panose="02020603050405020304" pitchFamily="18" charset="0"/>
                <a:cs typeface="Times New Roman" panose="02020603050405020304" pitchFamily="18" charset="0"/>
              </a:rPr>
              <a:t>OrTra</a:t>
            </a:r>
            <a:r>
              <a:rPr lang="de-CH" sz="1800" dirty="0">
                <a:latin typeface="Arial" panose="020B0604020202020204" pitchFamily="34" charset="0"/>
                <a:ea typeface="Times New Roman" panose="02020603050405020304" pitchFamily="18" charset="0"/>
                <a:cs typeface="Times New Roman" panose="02020603050405020304" pitchFamily="18" charset="0"/>
              </a:rPr>
              <a:t> </a:t>
            </a:r>
            <a:r>
              <a:rPr lang="de-CH" sz="1800" dirty="0" err="1">
                <a:latin typeface="Arial" panose="020B0604020202020204" pitchFamily="34" charset="0"/>
                <a:ea typeface="Times New Roman" panose="02020603050405020304" pitchFamily="18" charset="0"/>
                <a:cs typeface="Times New Roman" panose="02020603050405020304" pitchFamily="18" charset="0"/>
              </a:rPr>
              <a:t>santé-Social</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spcAft>
                <a:spcPts val="300"/>
              </a:spcAft>
              <a:buNone/>
            </a:pPr>
            <a:r>
              <a:rPr lang="de-CH" sz="1800" dirty="0">
                <a:effectLst/>
                <a:latin typeface="Arial" panose="020B0604020202020204" pitchFamily="34" charset="0"/>
                <a:ea typeface="Times New Roman" panose="02020603050405020304" pitchFamily="18" charset="0"/>
                <a:cs typeface="Times New Roman" panose="02020603050405020304" pitchFamily="18" charset="0"/>
              </a:rPr>
              <a:t>	Susan Bielmann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Cheffe</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-experte</a:t>
            </a:r>
          </a:p>
          <a:p>
            <a:pPr marL="0" indent="0" algn="just">
              <a:spcAft>
                <a:spcPts val="300"/>
              </a:spcAft>
              <a:buNone/>
            </a:pPr>
            <a:r>
              <a:rPr lang="de-CH" sz="1800" dirty="0">
                <a:latin typeface="Arial" panose="020B0604020202020204" pitchFamily="34" charset="0"/>
                <a:ea typeface="Times New Roman" panose="02020603050405020304" pitchFamily="18" charset="0"/>
                <a:cs typeface="Times New Roman" panose="02020603050405020304" pitchFamily="18" charset="0"/>
              </a:rPr>
              <a:t>	Zone industrielle Le </a:t>
            </a:r>
            <a:r>
              <a:rPr lang="de-CH" sz="1800" dirty="0" err="1">
                <a:latin typeface="Arial" panose="020B0604020202020204" pitchFamily="34" charset="0"/>
                <a:ea typeface="Times New Roman" panose="02020603050405020304" pitchFamily="18" charset="0"/>
                <a:cs typeface="Times New Roman" panose="02020603050405020304" pitchFamily="18" charset="0"/>
              </a:rPr>
              <a:t>Vivier</a:t>
            </a:r>
            <a:r>
              <a:rPr lang="de-CH" sz="1800" dirty="0">
                <a:latin typeface="Arial" panose="020B0604020202020204" pitchFamily="34" charset="0"/>
                <a:ea typeface="Times New Roman" panose="02020603050405020304" pitchFamily="18" charset="0"/>
                <a:cs typeface="Times New Roman" panose="02020603050405020304" pitchFamily="18" charset="0"/>
              </a:rPr>
              <a:t> 15</a:t>
            </a:r>
          </a:p>
          <a:p>
            <a:pPr marL="0" indent="0" algn="just">
              <a:spcAft>
                <a:spcPts val="300"/>
              </a:spcAft>
              <a:buNone/>
            </a:pPr>
            <a:r>
              <a:rPr lang="de-CH" sz="1800" dirty="0">
                <a:effectLst/>
                <a:latin typeface="Arial" panose="020B0604020202020204" pitchFamily="34" charset="0"/>
                <a:ea typeface="Times New Roman" panose="02020603050405020304" pitchFamily="18" charset="0"/>
                <a:cs typeface="Times New Roman" panose="02020603050405020304" pitchFamily="18" charset="0"/>
              </a:rPr>
              <a:t>	1690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Villaz</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-St-Pierre               079 286 39 18	</a:t>
            </a:r>
          </a:p>
          <a:p>
            <a:pPr marL="0" indent="0" algn="just">
              <a:spcAft>
                <a:spcPts val="300"/>
              </a:spcAft>
              <a:buNone/>
            </a:pP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a:solidFill>
                  <a:srgbClr val="002C77"/>
                </a:solidFill>
                <a:effectLst/>
                <a:latin typeface="Arial" panose="020B06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s.bielmann@ortrafr.ch</a:t>
            </a:r>
            <a:endParaRPr lang="de-CH"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endParaRPr lang="de-CH" sz="1800" dirty="0">
              <a:latin typeface="Arial" panose="020B0604020202020204" pitchFamily="34" charset="0"/>
              <a:ea typeface="Times New Roman" panose="02020603050405020304" pitchFamily="18" charset="0"/>
              <a:cs typeface="Times New Roman" panose="02020603050405020304" pitchFamily="18" charset="0"/>
            </a:endParaRPr>
          </a:p>
          <a:p>
            <a:pPr marL="0" indent="0" algn="just">
              <a:spcAft>
                <a:spcPts val="0"/>
              </a:spcAft>
              <a:buNone/>
            </a:pPr>
            <a:r>
              <a:rPr lang="de-CH" sz="1800" dirty="0">
                <a:effectLst/>
                <a:latin typeface="Arial" panose="020B0604020202020204" pitchFamily="34" charset="0"/>
                <a:ea typeface="Times New Roman" panose="02020603050405020304" pitchFamily="18" charset="0"/>
                <a:cs typeface="Times New Roman" panose="02020603050405020304" pitchFamily="18" charset="0"/>
              </a:rPr>
              <a:t>       Site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pour</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télécharger</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tous</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les</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documents</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a:t>
            </a:r>
            <a:r>
              <a:rPr lang="de-CH" sz="1800" dirty="0" err="1">
                <a:effectLst/>
                <a:latin typeface="Arial" panose="020B0604020202020204" pitchFamily="34" charset="0"/>
                <a:ea typeface="Times New Roman" panose="02020603050405020304" pitchFamily="18" charset="0"/>
                <a:cs typeface="Times New Roman" panose="02020603050405020304" pitchFamily="18" charset="0"/>
              </a:rPr>
              <a:t>d’examen</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 PQ-2025 :</a:t>
            </a:r>
          </a:p>
          <a:p>
            <a:pPr marL="0" indent="0" algn="just">
              <a:spcAft>
                <a:spcPts val="300"/>
              </a:spcAft>
              <a:buNone/>
            </a:pPr>
            <a:r>
              <a:rPr lang="fr-CH" sz="1800" dirty="0">
                <a:effectLst/>
                <a:latin typeface="Arial Rounded MT Bold" panose="020F0704030504030204" pitchFamily="34" charset="0"/>
                <a:ea typeface="Times New Roman" panose="02020603050405020304" pitchFamily="18" charset="0"/>
                <a:cs typeface="Times New Roman" panose="02020603050405020304" pitchFamily="18" charset="0"/>
              </a:rPr>
              <a:t>                                                              </a:t>
            </a:r>
          </a:p>
          <a:p>
            <a:pPr marL="0" indent="0" algn="just">
              <a:spcAft>
                <a:spcPts val="300"/>
              </a:spcAft>
              <a:buNone/>
            </a:pPr>
            <a:r>
              <a:rPr lang="fr-CH" sz="1800" dirty="0">
                <a:effectLst/>
                <a:latin typeface="Arial Rounded MT Bold" panose="020F0704030504030204" pitchFamily="34" charset="0"/>
                <a:ea typeface="Times New Roman" panose="02020603050405020304" pitchFamily="18" charset="0"/>
                <a:cs typeface="Times New Roman" panose="02020603050405020304" pitchFamily="18" charset="0"/>
              </a:rPr>
              <a:t>							</a:t>
            </a:r>
            <a:r>
              <a:rPr lang="fr-CH" sz="1800" b="1" dirty="0">
                <a:highlight>
                  <a:srgbClr val="FFFF00"/>
                </a:highlight>
                <a:latin typeface="Arial" panose="020B0604020202020204" pitchFamily="34" charset="0"/>
                <a:ea typeface="Times New Roman" panose="02020603050405020304" pitchFamily="18" charset="0"/>
                <a:cs typeface="Times New Roman" panose="02020603050405020304" pitchFamily="18" charset="0"/>
                <a:hlinkClick r:id="rId5"/>
              </a:rPr>
              <a:t>www.ortrafr.ch </a:t>
            </a:r>
            <a:endParaRPr lang="fr-CH" sz="1800" dirty="0">
              <a:effectLst/>
              <a:latin typeface="Arial Rounded MT Bold" panose="020F0704030504030204" pitchFamily="34" charset="0"/>
              <a:ea typeface="Times New Roman" panose="02020603050405020304" pitchFamily="18" charset="0"/>
              <a:cs typeface="Times New Roman" panose="02020603050405020304" pitchFamily="18" charset="0"/>
            </a:endParaRPr>
          </a:p>
          <a:p>
            <a:pPr marL="0" indent="0">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4EBD08-D724-BB92-D7DD-F0E364382677}"/>
              </a:ext>
            </a:extLst>
          </p:cNvPr>
          <p:cNvSpPr>
            <a:spLocks noGrp="1"/>
          </p:cNvSpPr>
          <p:nvPr>
            <p:ph type="title"/>
          </p:nvPr>
        </p:nvSpPr>
        <p:spPr>
          <a:xfrm>
            <a:off x="457200" y="304800"/>
            <a:ext cx="8242300" cy="677108"/>
          </a:xfrm>
        </p:spPr>
        <p:txBody>
          <a:bodyPr/>
          <a:lstStyle/>
          <a:p>
            <a:pPr>
              <a:lnSpc>
                <a:spcPct val="100000"/>
              </a:lnSpc>
            </a:pPr>
            <a:r>
              <a:rPr lang="fr-CH" sz="2200" dirty="0"/>
              <a:t>Documents pour la PQ-2025 ASE</a:t>
            </a:r>
            <a:br>
              <a:rPr lang="fr-CH" sz="2200" dirty="0"/>
            </a:br>
            <a:r>
              <a:rPr lang="fr-CH" sz="2200" dirty="0"/>
              <a:t>Disponible sur le site www.ortrafr.ch</a:t>
            </a:r>
          </a:p>
        </p:txBody>
      </p:sp>
      <p:sp>
        <p:nvSpPr>
          <p:cNvPr id="3" name="Espace réservé du contenu 2">
            <a:extLst>
              <a:ext uri="{FF2B5EF4-FFF2-40B4-BE49-F238E27FC236}">
                <a16:creationId xmlns:a16="http://schemas.microsoft.com/office/drawing/2014/main" id="{E35A5290-3E6F-6583-E5CF-6664D0E4CDD0}"/>
              </a:ext>
            </a:extLst>
          </p:cNvPr>
          <p:cNvSpPr>
            <a:spLocks noGrp="1"/>
          </p:cNvSpPr>
          <p:nvPr>
            <p:ph idx="1"/>
          </p:nvPr>
        </p:nvSpPr>
        <p:spPr>
          <a:xfrm>
            <a:off x="450850" y="1196752"/>
            <a:ext cx="8242300" cy="5256584"/>
          </a:xfrm>
        </p:spPr>
        <p:txBody>
          <a:bodyPr/>
          <a:lstStyle/>
          <a:p>
            <a:pPr marL="342900" indent="-342900">
              <a:spcAft>
                <a:spcPts val="0"/>
              </a:spcAft>
              <a:buFont typeface="Arial" panose="020B0604020202020204" pitchFamily="34" charset="0"/>
              <a:buChar char="•"/>
            </a:pPr>
            <a:r>
              <a:rPr lang="fr-CH" sz="1800" dirty="0" err="1"/>
              <a:t>Power-Point</a:t>
            </a:r>
            <a:r>
              <a:rPr lang="fr-CH" sz="1800" dirty="0"/>
              <a:t> et vidéo de la séance d’information PQ-2025 ASE</a:t>
            </a:r>
          </a:p>
          <a:p>
            <a:pPr marL="0" indent="0">
              <a:spcAft>
                <a:spcPts val="0"/>
              </a:spcAft>
              <a:buNone/>
            </a:pPr>
            <a:endParaRPr lang="fr-CH" sz="1800" dirty="0"/>
          </a:p>
          <a:p>
            <a:pPr marL="342900" indent="-342900">
              <a:spcAft>
                <a:spcPts val="0"/>
              </a:spcAft>
              <a:buFont typeface="Arial" panose="020B0604020202020204" pitchFamily="34" charset="0"/>
              <a:buChar char="•"/>
            </a:pPr>
            <a:r>
              <a:rPr lang="fr-CH" sz="1800" dirty="0"/>
              <a:t>Guide pour la préparation et le déroulement du TPP avec calendrier fribourgeois</a:t>
            </a:r>
          </a:p>
          <a:p>
            <a:pPr marL="342900" indent="-342900">
              <a:spcAft>
                <a:spcPts val="0"/>
              </a:spcAft>
              <a:buFont typeface="Arial" panose="020B0604020202020204" pitchFamily="34" charset="0"/>
              <a:buChar char="•"/>
            </a:pPr>
            <a:endParaRPr lang="fr-CH" sz="1800" dirty="0"/>
          </a:p>
          <a:p>
            <a:pPr marL="342900" indent="-342900">
              <a:spcAft>
                <a:spcPts val="0"/>
              </a:spcAft>
              <a:buFont typeface="Arial" panose="020B0604020202020204" pitchFamily="34" charset="0"/>
              <a:buChar char="•"/>
            </a:pPr>
            <a:r>
              <a:rPr lang="fr-CH" sz="1800" dirty="0"/>
              <a:t>Dossier avec les missions pratiques et informations sur l’entretien professionnel pour les candidats</a:t>
            </a:r>
          </a:p>
          <a:p>
            <a:pPr marL="0" indent="0">
              <a:spcAft>
                <a:spcPts val="0"/>
              </a:spcAft>
              <a:buNone/>
            </a:pPr>
            <a:endParaRPr lang="fr-CH" sz="1800" dirty="0"/>
          </a:p>
          <a:p>
            <a:pPr marL="342900" indent="-342900">
              <a:spcAft>
                <a:spcPts val="0"/>
              </a:spcAft>
              <a:buFont typeface="Arial" panose="020B0604020202020204" pitchFamily="34" charset="0"/>
              <a:buChar char="•"/>
            </a:pPr>
            <a:r>
              <a:rPr lang="fr-CH" sz="1800" dirty="0"/>
              <a:t>Dossier / Programme TPP par domaine avec choix des objectifs</a:t>
            </a:r>
          </a:p>
          <a:p>
            <a:pPr marL="0" indent="0">
              <a:spcAft>
                <a:spcPts val="0"/>
              </a:spcAft>
              <a:buNone/>
            </a:pPr>
            <a:endParaRPr lang="fr-CH" sz="1800" dirty="0"/>
          </a:p>
          <a:p>
            <a:pPr marL="342900" indent="-342900">
              <a:spcAft>
                <a:spcPts val="0"/>
              </a:spcAft>
              <a:buFont typeface="Arial" panose="020B0604020202020204" pitchFamily="34" charset="0"/>
              <a:buChar char="•"/>
            </a:pPr>
            <a:r>
              <a:rPr lang="fr-CH" sz="1800" dirty="0"/>
              <a:t>Guide pour la préparation de l’entretien professionnel pour les experts (questions des experts pour l’entretien prof.)</a:t>
            </a:r>
          </a:p>
          <a:p>
            <a:pPr marL="342900" indent="-342900">
              <a:spcAft>
                <a:spcPts val="0"/>
              </a:spcAft>
              <a:buFont typeface="Arial" panose="020B0604020202020204" pitchFamily="34" charset="0"/>
              <a:buChar char="•"/>
            </a:pPr>
            <a:endParaRPr lang="fr-CH" sz="1800" dirty="0"/>
          </a:p>
          <a:p>
            <a:pPr marL="342900" indent="-342900">
              <a:spcAft>
                <a:spcPts val="0"/>
              </a:spcAft>
              <a:buFont typeface="Arial" panose="020B0604020202020204" pitchFamily="34" charset="0"/>
              <a:buChar char="•"/>
            </a:pPr>
            <a:r>
              <a:rPr lang="fr-CH" sz="1800" dirty="0"/>
              <a:t>Grille d’évaluation TPP par domaine</a:t>
            </a:r>
          </a:p>
          <a:p>
            <a:pPr marL="0" indent="0">
              <a:spcAft>
                <a:spcPts val="0"/>
              </a:spcAft>
              <a:buNone/>
            </a:pPr>
            <a:endParaRPr lang="fr-CH" sz="1800" dirty="0"/>
          </a:p>
          <a:p>
            <a:pPr marL="342900" indent="-342900">
              <a:spcAft>
                <a:spcPts val="0"/>
              </a:spcAft>
              <a:buFont typeface="Arial" panose="020B0604020202020204" pitchFamily="34" charset="0"/>
              <a:buChar char="•"/>
            </a:pPr>
            <a:r>
              <a:rPr lang="fr-CH" sz="1800" dirty="0"/>
              <a:t>Questionnaire «Forms» pour le choix de la date, heure du TPP (disponible dès mi-décembre sur le site de l’Ortra)</a:t>
            </a:r>
          </a:p>
          <a:p>
            <a:pPr marL="0" indent="0">
              <a:buNone/>
            </a:pPr>
            <a:endParaRPr lang="fr-CH" sz="1800" dirty="0"/>
          </a:p>
          <a:p>
            <a:pPr marL="0" indent="0">
              <a:buNone/>
            </a:pPr>
            <a:endParaRPr lang="fr-CH" dirty="0"/>
          </a:p>
        </p:txBody>
      </p:sp>
    </p:spTree>
    <p:extLst>
      <p:ext uri="{BB962C8B-B14F-4D97-AF65-F5344CB8AC3E}">
        <p14:creationId xmlns:p14="http://schemas.microsoft.com/office/powerpoint/2010/main" val="936299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pPr algn="ctr"/>
            <a:r>
              <a:rPr lang="fr-FR" dirty="0">
                <a:latin typeface="Lucida Sans" pitchFamily="34" charset="0"/>
              </a:rPr>
              <a:t>CFC  ASE</a:t>
            </a:r>
            <a:endParaRPr lang="fr-FR" dirty="0"/>
          </a:p>
        </p:txBody>
      </p:sp>
      <p:sp>
        <p:nvSpPr>
          <p:cNvPr id="6" name="Espace réservé du contenu 5"/>
          <p:cNvSpPr>
            <a:spLocks noGrp="1"/>
          </p:cNvSpPr>
          <p:nvPr>
            <p:ph idx="1"/>
          </p:nvPr>
        </p:nvSpPr>
        <p:spPr>
          <a:xfrm>
            <a:off x="457200" y="1327200"/>
            <a:ext cx="8242300" cy="3447098"/>
          </a:xfrm>
        </p:spPr>
        <p:txBody>
          <a:bodyPr/>
          <a:lstStyle/>
          <a:p>
            <a:pPr algn="ctr">
              <a:buNone/>
            </a:pPr>
            <a:r>
              <a:rPr lang="fr-CH" dirty="0"/>
              <a:t>   </a:t>
            </a:r>
            <a:endParaRPr lang="fr-CH" sz="2400" dirty="0"/>
          </a:p>
          <a:p>
            <a:pPr algn="ctr">
              <a:buNone/>
            </a:pPr>
            <a:r>
              <a:rPr lang="fr-CH" sz="4000" b="1" dirty="0">
                <a:solidFill>
                  <a:srgbClr val="FF0000"/>
                </a:solidFill>
              </a:rPr>
              <a:t>Bonne chance</a:t>
            </a:r>
          </a:p>
          <a:p>
            <a:pPr algn="ctr">
              <a:buNone/>
            </a:pPr>
            <a:endParaRPr lang="fr-CH" sz="2800" b="1" dirty="0"/>
          </a:p>
          <a:p>
            <a:pPr algn="ctr">
              <a:buNone/>
            </a:pPr>
            <a:r>
              <a:rPr lang="fr-CH" sz="2800" b="1" dirty="0"/>
              <a:t>CFC  –  PQ 2025</a:t>
            </a:r>
            <a:endParaRPr lang="fr-FR" sz="2800" b="1" dirty="0"/>
          </a:p>
          <a:p>
            <a:pPr>
              <a:buFontTx/>
              <a:buChar char="•"/>
            </a:pPr>
            <a:endParaRPr lang="fr-FR" dirty="0"/>
          </a:p>
          <a:p>
            <a:pPr marL="0" indent="0">
              <a:buNone/>
            </a:pPr>
            <a:endParaRPr lang="fr-FR" dirty="0"/>
          </a:p>
        </p:txBody>
      </p:sp>
      <p:pic>
        <p:nvPicPr>
          <p:cNvPr id="163934" name="Picture 9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9" y="3861048"/>
            <a:ext cx="2088232"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0478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474489"/>
          </a:xfrm>
        </p:spPr>
        <p:txBody>
          <a:bodyPr/>
          <a:lstStyle/>
          <a:p>
            <a:pPr algn="ctr"/>
            <a:r>
              <a:rPr lang="fr-CH" dirty="0"/>
              <a:t> CFC ASE</a:t>
            </a:r>
            <a:endParaRPr lang="fr-FR" dirty="0"/>
          </a:p>
        </p:txBody>
      </p:sp>
      <p:sp>
        <p:nvSpPr>
          <p:cNvPr id="6" name="Espace réservé du contenu 5"/>
          <p:cNvSpPr>
            <a:spLocks noGrp="1"/>
          </p:cNvSpPr>
          <p:nvPr>
            <p:ph idx="1"/>
          </p:nvPr>
        </p:nvSpPr>
        <p:spPr>
          <a:xfrm>
            <a:off x="450850" y="814293"/>
            <a:ext cx="8242300" cy="707886"/>
          </a:xfrm>
        </p:spPr>
        <p:txBody>
          <a:bodyPr/>
          <a:lstStyle/>
          <a:p>
            <a:pPr algn="ctr">
              <a:lnSpc>
                <a:spcPct val="90000"/>
              </a:lnSpc>
              <a:buNone/>
            </a:pPr>
            <a:r>
              <a:rPr lang="fr-FR" b="1" dirty="0"/>
              <a:t>Connaissances professionnelles générales et spécifiques</a:t>
            </a:r>
          </a:p>
          <a:p>
            <a:pPr algn="ctr">
              <a:lnSpc>
                <a:spcPct val="90000"/>
              </a:lnSpc>
              <a:buNone/>
            </a:pPr>
            <a:r>
              <a:rPr lang="fr-FR" b="1" dirty="0"/>
              <a:t>Examen écrit du </a:t>
            </a:r>
            <a:r>
              <a:rPr lang="fr-FR" b="1" dirty="0">
                <a:solidFill>
                  <a:srgbClr val="FF0000"/>
                </a:solidFill>
              </a:rPr>
              <a:t>3 juin 2025 </a:t>
            </a:r>
            <a:r>
              <a:rPr lang="fr-FR" b="1" dirty="0"/>
              <a:t>/ Matin à l’Université Site Miséricorde</a:t>
            </a:r>
            <a:endParaRPr lang="fr-FR" dirty="0"/>
          </a:p>
        </p:txBody>
      </p:sp>
      <p:sp>
        <p:nvSpPr>
          <p:cNvPr id="7" name="Rectangle 6"/>
          <p:cNvSpPr/>
          <p:nvPr/>
        </p:nvSpPr>
        <p:spPr>
          <a:xfrm>
            <a:off x="464353" y="1697222"/>
            <a:ext cx="8363272" cy="5022914"/>
          </a:xfrm>
          <a:prstGeom prst="rect">
            <a:avLst/>
          </a:prstGeom>
        </p:spPr>
        <p:txBody>
          <a:bodyPr wrap="square">
            <a:spAutoFit/>
          </a:bodyPr>
          <a:lstStyle/>
          <a:p>
            <a:pPr algn="l">
              <a:lnSpc>
                <a:spcPct val="80000"/>
              </a:lnSpc>
            </a:pPr>
            <a:r>
              <a:rPr lang="fr-FR" b="1" dirty="0">
                <a:solidFill>
                  <a:srgbClr val="FF0000"/>
                </a:solidFill>
              </a:rPr>
              <a:t>08h00</a:t>
            </a:r>
            <a:r>
              <a:rPr lang="fr-FR" b="1" dirty="0"/>
              <a:t> Accueil Informations : </a:t>
            </a:r>
            <a:r>
              <a:rPr lang="fr-FR" dirty="0"/>
              <a:t>10 minutes</a:t>
            </a:r>
          </a:p>
          <a:p>
            <a:pPr algn="l">
              <a:lnSpc>
                <a:spcPct val="80000"/>
              </a:lnSpc>
            </a:pPr>
            <a:endParaRPr lang="fr-FR" sz="1400" b="1" dirty="0"/>
          </a:p>
          <a:p>
            <a:pPr algn="l">
              <a:lnSpc>
                <a:spcPct val="80000"/>
              </a:lnSpc>
            </a:pPr>
            <a:r>
              <a:rPr lang="fr-FR" b="1" dirty="0"/>
              <a:t>1ère partie: 120 minutes </a:t>
            </a:r>
            <a:r>
              <a:rPr lang="fr-FR" sz="1400" dirty="0"/>
              <a:t>(8h10-10h10)</a:t>
            </a:r>
            <a:r>
              <a:rPr lang="fr-FR" sz="1400" b="1" dirty="0"/>
              <a:t> </a:t>
            </a:r>
            <a:r>
              <a:rPr lang="fr-FR" dirty="0"/>
              <a:t>- questions points d’appréciation 1 </a:t>
            </a:r>
          </a:p>
          <a:p>
            <a:pPr algn="l">
              <a:lnSpc>
                <a:spcPct val="80000"/>
              </a:lnSpc>
            </a:pPr>
            <a:endParaRPr lang="fr-FR" sz="1200" dirty="0"/>
          </a:p>
          <a:p>
            <a:pPr algn="l">
              <a:lnSpc>
                <a:spcPct val="80000"/>
              </a:lnSpc>
            </a:pPr>
            <a:r>
              <a:rPr lang="fr-FR" i="1" dirty="0"/>
              <a:t>a) « Mise en œuvre de compétences transversales»</a:t>
            </a:r>
          </a:p>
          <a:p>
            <a:pPr algn="l">
              <a:lnSpc>
                <a:spcPct val="80000"/>
              </a:lnSpc>
            </a:pPr>
            <a:r>
              <a:rPr lang="fr-FR" i="1" dirty="0"/>
              <a:t>b) « Accompagnement au quotidien »</a:t>
            </a:r>
          </a:p>
          <a:p>
            <a:pPr algn="l">
              <a:lnSpc>
                <a:spcPct val="80000"/>
              </a:lnSpc>
            </a:pPr>
            <a:r>
              <a:rPr lang="fr-FR" altLang="ja-JP" i="1" dirty="0">
                <a:ea typeface="MS PGothic" pitchFamily="34" charset="-128"/>
              </a:rPr>
              <a:t>c) « Encouragement de l’autonomie et de la participation »</a:t>
            </a:r>
          </a:p>
          <a:p>
            <a:pPr algn="l">
              <a:lnSpc>
                <a:spcPct val="80000"/>
              </a:lnSpc>
            </a:pPr>
            <a:r>
              <a:rPr lang="fr-FR" altLang="ja-JP" i="1" dirty="0">
                <a:ea typeface="MS PGothic" pitchFamily="34" charset="-128"/>
              </a:rPr>
              <a:t>d) « Travail au sein d’une organisation et en équipe »</a:t>
            </a:r>
          </a:p>
          <a:p>
            <a:pPr algn="l">
              <a:lnSpc>
                <a:spcPct val="80000"/>
              </a:lnSpc>
            </a:pPr>
            <a:endParaRPr lang="fr-FR" altLang="ja-JP" sz="1600" i="1" dirty="0">
              <a:ea typeface="MS PGothic" pitchFamily="34" charset="-128"/>
            </a:endParaRPr>
          </a:p>
          <a:p>
            <a:pPr>
              <a:lnSpc>
                <a:spcPct val="80000"/>
              </a:lnSpc>
            </a:pPr>
            <a:r>
              <a:rPr lang="fr-FR" altLang="ja-JP" b="1" dirty="0">
                <a:ea typeface="MS PGothic" pitchFamily="34" charset="-128"/>
              </a:rPr>
              <a:t>Pause 10h10-10h40</a:t>
            </a:r>
          </a:p>
          <a:p>
            <a:pPr>
              <a:lnSpc>
                <a:spcPct val="80000"/>
              </a:lnSpc>
            </a:pPr>
            <a:endParaRPr lang="fr-FR" altLang="ja-JP" sz="1600" i="1" dirty="0">
              <a:ea typeface="MS PGothic" pitchFamily="34" charset="-128"/>
            </a:endParaRPr>
          </a:p>
          <a:p>
            <a:pPr algn="l"/>
            <a:r>
              <a:rPr lang="fr-FR" i="1" dirty="0">
                <a:ea typeface="MS PGothic" pitchFamily="34" charset="-128"/>
              </a:rPr>
              <a:t> </a:t>
            </a:r>
            <a:r>
              <a:rPr lang="fr-FR" b="1" dirty="0"/>
              <a:t>2ème partie : 60 minutes </a:t>
            </a:r>
            <a:r>
              <a:rPr lang="fr-FR" dirty="0"/>
              <a:t>: questions points d’appréciation 2 </a:t>
            </a:r>
          </a:p>
          <a:p>
            <a:pPr algn="l"/>
            <a:r>
              <a:rPr lang="fr-FR" dirty="0"/>
              <a:t> (questions en lien avec l’orientation) </a:t>
            </a:r>
            <a:r>
              <a:rPr lang="fr-FR" sz="1400" dirty="0"/>
              <a:t>(10h45 – 11h45)</a:t>
            </a:r>
          </a:p>
          <a:p>
            <a:endParaRPr lang="fr-FR" sz="1200" dirty="0"/>
          </a:p>
          <a:p>
            <a:pPr algn="l"/>
            <a:r>
              <a:rPr lang="fr-FR" i="1" dirty="0"/>
              <a:t>e) « Gestes adéquats dans des situations d’accompagnement  </a:t>
            </a:r>
          </a:p>
          <a:p>
            <a:pPr algn="l"/>
            <a:r>
              <a:rPr lang="fr-FR" i="1" dirty="0"/>
              <a:t>       spécifiques </a:t>
            </a:r>
            <a:r>
              <a:rPr lang="fr-FR" altLang="ja-JP" i="1" dirty="0">
                <a:ea typeface="MS PGothic" pitchFamily="34" charset="-128"/>
              </a:rPr>
              <a:t>»</a:t>
            </a:r>
          </a:p>
          <a:p>
            <a:pPr algn="l"/>
            <a:r>
              <a:rPr lang="fr-FR" i="1" dirty="0"/>
              <a:t>f ) « Soutien à l’éducation et au développement, maintien et amélioration </a:t>
            </a:r>
          </a:p>
          <a:p>
            <a:pPr algn="l"/>
            <a:r>
              <a:rPr lang="fr-FR" i="1" dirty="0"/>
              <a:t>       de la qualité de vie »»</a:t>
            </a:r>
          </a:p>
          <a:p>
            <a:endParaRPr lang="fr-CH" sz="1400" dirty="0">
              <a:solidFill>
                <a:srgbClr val="FF0000"/>
              </a:solidFill>
            </a:endParaRPr>
          </a:p>
          <a:p>
            <a:pPr>
              <a:lnSpc>
                <a:spcPct val="80000"/>
              </a:lnSpc>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s://www3.unifr.ch/map/fr/assets/public/images/plan/mis-01-1600px.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080" y="889866"/>
            <a:ext cx="7467669" cy="5092700"/>
          </a:xfrm>
          <a:prstGeom prst="rect">
            <a:avLst/>
          </a:prstGeom>
          <a:noFill/>
          <a:ln>
            <a:noFill/>
          </a:ln>
        </p:spPr>
      </p:pic>
      <p:sp>
        <p:nvSpPr>
          <p:cNvPr id="5" name="Zone de texte 2"/>
          <p:cNvSpPr txBox="1">
            <a:spLocks noChangeArrowheads="1"/>
          </p:cNvSpPr>
          <p:nvPr/>
        </p:nvSpPr>
        <p:spPr bwMode="auto">
          <a:xfrm>
            <a:off x="107504" y="1988840"/>
            <a:ext cx="1606550" cy="6794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fr-CH" sz="1100" b="1" dirty="0">
                <a:solidFill>
                  <a:srgbClr val="FF0000"/>
                </a:solidFill>
                <a:effectLst/>
                <a:latin typeface="Calibri"/>
                <a:ea typeface="Calibri"/>
                <a:cs typeface="Times New Roman"/>
              </a:rPr>
              <a:t>Salles 3111 / 3113 / 3115 / 3117</a:t>
            </a:r>
          </a:p>
          <a:p>
            <a:pPr>
              <a:lnSpc>
                <a:spcPct val="115000"/>
              </a:lnSpc>
              <a:spcAft>
                <a:spcPts val="0"/>
              </a:spcAft>
            </a:pPr>
            <a:r>
              <a:rPr lang="fr-CH" sz="1100" b="1" u="sng" dirty="0">
                <a:solidFill>
                  <a:srgbClr val="FF0000"/>
                </a:solidFill>
                <a:effectLst/>
                <a:latin typeface="Calibri"/>
                <a:ea typeface="Calibri"/>
                <a:cs typeface="Times New Roman"/>
              </a:rPr>
              <a:t>Entrée </a:t>
            </a:r>
          </a:p>
        </p:txBody>
      </p:sp>
      <p:cxnSp>
        <p:nvCxnSpPr>
          <p:cNvPr id="10" name="Connecteur droit avec flèche 9"/>
          <p:cNvCxnSpPr>
            <a:cxnSpLocks/>
          </p:cNvCxnSpPr>
          <p:nvPr/>
        </p:nvCxnSpPr>
        <p:spPr>
          <a:xfrm>
            <a:off x="365760" y="2664823"/>
            <a:ext cx="1685960" cy="718458"/>
          </a:xfrm>
          <a:prstGeom prst="straightConnector1">
            <a:avLst/>
          </a:prstGeom>
          <a:ln w="12700">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Flèche droite 12"/>
          <p:cNvSpPr/>
          <p:nvPr/>
        </p:nvSpPr>
        <p:spPr>
          <a:xfrm>
            <a:off x="395536" y="2668290"/>
            <a:ext cx="45719" cy="45719"/>
          </a:xfrm>
          <a:prstGeom prst="rightArrow">
            <a:avLst/>
          </a:prstGeom>
          <a:solidFill>
            <a:schemeClr val="accent1"/>
          </a:solidFill>
          <a:ln w="127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H"/>
          </a:p>
        </p:txBody>
      </p:sp>
      <p:sp>
        <p:nvSpPr>
          <p:cNvPr id="18" name="ZoneTexte 17"/>
          <p:cNvSpPr txBox="1"/>
          <p:nvPr/>
        </p:nvSpPr>
        <p:spPr>
          <a:xfrm>
            <a:off x="5729147" y="332656"/>
            <a:ext cx="2952328" cy="889987"/>
          </a:xfrm>
          <a:prstGeom prst="rect">
            <a:avLst/>
          </a:prstGeom>
        </p:spPr>
        <p:txBody>
          <a:bodyPr vert="horz" wrap="square" lIns="0" tIns="0" rIns="0" bIns="0" rtlCol="0">
            <a:spAutoFit/>
          </a:bodyPr>
          <a:lstStyle/>
          <a:p>
            <a:pPr>
              <a:lnSpc>
                <a:spcPts val="1900"/>
              </a:lnSpc>
              <a:spcAft>
                <a:spcPts val="0"/>
              </a:spcAft>
              <a:buClr>
                <a:srgbClr val="074EA1"/>
              </a:buClr>
            </a:pPr>
            <a:r>
              <a:rPr lang="fr-CH" sz="1400" b="1" dirty="0"/>
              <a:t>Université Site Miséricorde</a:t>
            </a:r>
          </a:p>
          <a:p>
            <a:pPr>
              <a:spcAft>
                <a:spcPts val="0"/>
              </a:spcAft>
              <a:buClr>
                <a:srgbClr val="074EA1"/>
              </a:buClr>
            </a:pPr>
            <a:r>
              <a:rPr lang="fr-CH" sz="1400" dirty="0"/>
              <a:t>Avenue de l’Europe 20</a:t>
            </a:r>
          </a:p>
          <a:p>
            <a:pPr>
              <a:spcAft>
                <a:spcPts val="0"/>
              </a:spcAft>
              <a:buClr>
                <a:srgbClr val="074EA1"/>
              </a:buClr>
            </a:pPr>
            <a:r>
              <a:rPr lang="fr-CH" sz="1400" dirty="0"/>
              <a:t>1700 Fribourg</a:t>
            </a:r>
          </a:p>
          <a:p>
            <a:pPr algn="l">
              <a:spcAft>
                <a:spcPts val="0"/>
              </a:spcAft>
              <a:buClr>
                <a:srgbClr val="074EA1"/>
              </a:buClr>
            </a:pPr>
            <a:r>
              <a:rPr lang="fr-CH" sz="1400" dirty="0"/>
              <a:t>(à 5 minutes de la Gare de Fribourg)</a:t>
            </a:r>
          </a:p>
        </p:txBody>
      </p:sp>
      <p:cxnSp>
        <p:nvCxnSpPr>
          <p:cNvPr id="29" name="Connecteur droit avec flèche 28">
            <a:extLst>
              <a:ext uri="{FF2B5EF4-FFF2-40B4-BE49-F238E27FC236}">
                <a16:creationId xmlns:a16="http://schemas.microsoft.com/office/drawing/2014/main" id="{18E94AE5-9976-4FD5-B9D4-D64520A3B040}"/>
              </a:ext>
            </a:extLst>
          </p:cNvPr>
          <p:cNvCxnSpPr>
            <a:cxnSpLocks/>
          </p:cNvCxnSpPr>
          <p:nvPr/>
        </p:nvCxnSpPr>
        <p:spPr>
          <a:xfrm>
            <a:off x="1907704" y="3225500"/>
            <a:ext cx="1563632" cy="714991"/>
          </a:xfrm>
          <a:prstGeom prst="straightConnector1">
            <a:avLst/>
          </a:prstGeom>
          <a:ln w="12700">
            <a:solidFill>
              <a:schemeClr val="accent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3" name="Connecteur : en angle 32">
            <a:extLst>
              <a:ext uri="{FF2B5EF4-FFF2-40B4-BE49-F238E27FC236}">
                <a16:creationId xmlns:a16="http://schemas.microsoft.com/office/drawing/2014/main" id="{D4989C56-B5D6-499F-BE7B-B312AA283047}"/>
              </a:ext>
            </a:extLst>
          </p:cNvPr>
          <p:cNvCxnSpPr/>
          <p:nvPr/>
        </p:nvCxnSpPr>
        <p:spPr>
          <a:xfrm>
            <a:off x="539552" y="2691149"/>
            <a:ext cx="1512168" cy="692132"/>
          </a:xfrm>
          <a:prstGeom prst="bentConnector3">
            <a:avLst>
              <a:gd name="adj1" fmla="val -679"/>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40" name="Encre 39">
                <a:extLst>
                  <a:ext uri="{FF2B5EF4-FFF2-40B4-BE49-F238E27FC236}">
                    <a16:creationId xmlns:a16="http://schemas.microsoft.com/office/drawing/2014/main" id="{5D41A2FA-6E8C-4327-AB92-ACEE84A44255}"/>
                  </a:ext>
                </a:extLst>
              </p14:cNvPr>
              <p14:cNvContentPartPr/>
              <p14:nvPr/>
            </p14:nvContentPartPr>
            <p14:xfrm>
              <a:off x="1748297" y="4937674"/>
              <a:ext cx="926280" cy="331920"/>
            </p14:xfrm>
          </p:contentPart>
        </mc:Choice>
        <mc:Fallback xmlns="">
          <p:pic>
            <p:nvPicPr>
              <p:cNvPr id="40" name="Encre 39">
                <a:extLst>
                  <a:ext uri="{FF2B5EF4-FFF2-40B4-BE49-F238E27FC236}">
                    <a16:creationId xmlns:a16="http://schemas.microsoft.com/office/drawing/2014/main" id="{5D41A2FA-6E8C-4327-AB92-ACEE84A44255}"/>
                  </a:ext>
                </a:extLst>
              </p:cNvPr>
              <p:cNvPicPr/>
              <p:nvPr/>
            </p:nvPicPr>
            <p:blipFill>
              <a:blip r:embed="rId4"/>
              <a:stretch>
                <a:fillRect/>
              </a:stretch>
            </p:blipFill>
            <p:spPr>
              <a:xfrm>
                <a:off x="1739657" y="4928674"/>
                <a:ext cx="943920" cy="349560"/>
              </a:xfrm>
              <a:prstGeom prst="rect">
                <a:avLst/>
              </a:prstGeom>
            </p:spPr>
          </p:pic>
        </mc:Fallback>
      </mc:AlternateContent>
    </p:spTree>
    <p:extLst>
      <p:ext uri="{BB962C8B-B14F-4D97-AF65-F5344CB8AC3E}">
        <p14:creationId xmlns:p14="http://schemas.microsoft.com/office/powerpoint/2010/main" val="3576823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948978"/>
          </a:xfrm>
        </p:spPr>
        <p:txBody>
          <a:bodyPr/>
          <a:lstStyle/>
          <a:p>
            <a:pPr algn="ctr"/>
            <a:r>
              <a:rPr lang="fr-CH" dirty="0">
                <a:latin typeface="Lucida Sans" pitchFamily="34" charset="0"/>
              </a:rPr>
              <a:t>CFC ASE    </a:t>
            </a:r>
            <a:br>
              <a:rPr lang="fr-CH" dirty="0">
                <a:latin typeface="Lucida Sans" pitchFamily="34" charset="0"/>
              </a:rPr>
            </a:br>
            <a:r>
              <a:rPr lang="fr-CH" dirty="0">
                <a:latin typeface="Lucida Sans" pitchFamily="34" charset="0"/>
              </a:rPr>
              <a:t>Directives examens écrits C.P.</a:t>
            </a:r>
            <a:endParaRPr lang="fr-FR" dirty="0"/>
          </a:p>
        </p:txBody>
      </p:sp>
      <p:sp>
        <p:nvSpPr>
          <p:cNvPr id="6" name="Espace réservé du contenu 5"/>
          <p:cNvSpPr>
            <a:spLocks noGrp="1"/>
          </p:cNvSpPr>
          <p:nvPr>
            <p:ph idx="1"/>
          </p:nvPr>
        </p:nvSpPr>
        <p:spPr>
          <a:xfrm>
            <a:off x="457200" y="1327200"/>
            <a:ext cx="8242300" cy="4530471"/>
          </a:xfrm>
        </p:spPr>
        <p:txBody>
          <a:bodyPr/>
          <a:lstStyle/>
          <a:p>
            <a:pPr marL="342900" indent="-342900">
              <a:lnSpc>
                <a:spcPct val="80000"/>
              </a:lnSpc>
              <a:buFont typeface="Arial" panose="020B0604020202020204" pitchFamily="34" charset="0"/>
              <a:buChar char="•"/>
            </a:pPr>
            <a:r>
              <a:rPr lang="fr-FR" dirty="0"/>
              <a:t>Disponible sur la page internet du Service de la formation professionnelle : </a:t>
            </a:r>
            <a:r>
              <a:rPr lang="fr-FR" dirty="0">
                <a:hlinkClick r:id="rId4"/>
              </a:rPr>
              <a:t>www.fr.ch/sfp</a:t>
            </a:r>
            <a:r>
              <a:rPr lang="fr-FR" dirty="0"/>
              <a:t> </a:t>
            </a:r>
          </a:p>
          <a:p>
            <a:pPr lvl="2">
              <a:lnSpc>
                <a:spcPct val="80000"/>
              </a:lnSpc>
              <a:buFontTx/>
              <a:buChar char="•"/>
            </a:pPr>
            <a:r>
              <a:rPr lang="fr-FR" dirty="0"/>
              <a:t>Rubrique « Pendant l’apprentissage »</a:t>
            </a:r>
          </a:p>
          <a:p>
            <a:pPr lvl="4">
              <a:lnSpc>
                <a:spcPct val="80000"/>
              </a:lnSpc>
              <a:buFontTx/>
              <a:buChar char="•"/>
            </a:pPr>
            <a:r>
              <a:rPr lang="fr-FR" dirty="0"/>
              <a:t>« Procédures de qualification – Examens » </a:t>
            </a:r>
          </a:p>
          <a:p>
            <a:pPr lvl="4">
              <a:lnSpc>
                <a:spcPct val="80000"/>
              </a:lnSpc>
              <a:buFont typeface="Arial" panose="020B0604020202020204" pitchFamily="34" charset="0"/>
              <a:buChar char="•"/>
            </a:pPr>
            <a:r>
              <a:rPr lang="fr-CH" dirty="0"/>
              <a:t>«Directives pour les procédures de qualification» ;</a:t>
            </a:r>
          </a:p>
          <a:p>
            <a:pPr marL="1440000" lvl="4">
              <a:lnSpc>
                <a:spcPct val="80000"/>
              </a:lnSpc>
            </a:pPr>
            <a:r>
              <a:rPr lang="fr-FR" dirty="0"/>
              <a:t>Que se passe-t-il en cas de retard ou absence?</a:t>
            </a:r>
          </a:p>
          <a:p>
            <a:pPr marL="1440000" lvl="4">
              <a:lnSpc>
                <a:spcPct val="80000"/>
              </a:lnSpc>
            </a:pPr>
            <a:r>
              <a:rPr lang="fr-FR" dirty="0"/>
              <a:t>Le/la </a:t>
            </a:r>
            <a:r>
              <a:rPr lang="fr-FR" dirty="0" err="1"/>
              <a:t>candidat-e</a:t>
            </a:r>
            <a:r>
              <a:rPr lang="fr-FR" dirty="0"/>
              <a:t> doit être </a:t>
            </a:r>
            <a:r>
              <a:rPr lang="fr-FR" dirty="0" err="1"/>
              <a:t>muni-e</a:t>
            </a:r>
            <a:r>
              <a:rPr lang="fr-FR" dirty="0"/>
              <a:t> d’une pièce d’identité.</a:t>
            </a:r>
          </a:p>
          <a:p>
            <a:pPr marL="1440000" lvl="4">
              <a:lnSpc>
                <a:spcPct val="80000"/>
              </a:lnSpc>
            </a:pPr>
            <a:r>
              <a:rPr lang="fr-FR" dirty="0"/>
              <a:t>Appareils électroniques ou de communication sont exclus.</a:t>
            </a:r>
          </a:p>
          <a:p>
            <a:pPr marL="1440000" lvl="4">
              <a:lnSpc>
                <a:spcPct val="80000"/>
              </a:lnSpc>
            </a:pPr>
            <a:r>
              <a:rPr lang="fr-CH" dirty="0"/>
              <a:t>Toute fraude ou tentative de fraude sera sanctionnée par la note 1.</a:t>
            </a:r>
            <a:endParaRPr lang="fr-FR" dirty="0"/>
          </a:p>
          <a:p>
            <a:pPr marL="1440000" lvl="4">
              <a:lnSpc>
                <a:spcPct val="80000"/>
              </a:lnSpc>
            </a:pPr>
            <a:r>
              <a:rPr lang="fr-FR" dirty="0"/>
              <a:t>La nourriture n’est pas tolérée durant cette épreuve, néanmoins une boisson est acceptée.</a:t>
            </a:r>
          </a:p>
          <a:p>
            <a:pPr marL="1440000" lvl="4">
              <a:lnSpc>
                <a:spcPct val="80000"/>
              </a:lnSpc>
            </a:pPr>
            <a:r>
              <a:rPr lang="fr-FR" dirty="0"/>
              <a:t>Prendre stylo ou plume et </a:t>
            </a:r>
            <a:r>
              <a:rPr lang="fr-FR" dirty="0" err="1"/>
              <a:t>Stabilo</a:t>
            </a:r>
            <a:r>
              <a:rPr lang="fr-FR" dirty="0"/>
              <a:t> Boss, pas de </a:t>
            </a:r>
            <a:r>
              <a:rPr lang="fr-FR" dirty="0" err="1"/>
              <a:t>Tipp</a:t>
            </a:r>
            <a:r>
              <a:rPr lang="fr-FR" dirty="0"/>
              <a:t>-Ex.</a:t>
            </a:r>
          </a:p>
          <a:p>
            <a:pPr marL="1168537" lvl="4" indent="0">
              <a:lnSpc>
                <a:spcPct val="80000"/>
              </a:lnSpc>
              <a:buNone/>
            </a:pPr>
            <a:endParaRPr lang="fr-FR" sz="800" dirty="0"/>
          </a:p>
          <a:p>
            <a:pPr marL="0" indent="0">
              <a:buNone/>
            </a:pPr>
            <a:r>
              <a:rPr lang="fr-FR" dirty="0">
                <a:solidFill>
                  <a:srgbClr val="FF0000"/>
                </a:solidFill>
                <a:latin typeface="Webdings" panose="05030102010509060703" pitchFamily="18" charset="2"/>
              </a:rPr>
              <a:t>4</a:t>
            </a:r>
            <a:r>
              <a:rPr lang="fr-FR" dirty="0">
                <a:latin typeface="+mn-lt"/>
              </a:rPr>
              <a:t>Examen écrit série zéro CP ASE 2024 : </a:t>
            </a:r>
            <a:r>
              <a:rPr lang="fr-FR" dirty="0">
                <a:latin typeface="+mn-lt"/>
                <a:hlinkClick r:id="rId5"/>
              </a:rPr>
              <a:t>www.savoirsocial.ch</a:t>
            </a:r>
            <a:r>
              <a:rPr lang="fr-FR" dirty="0">
                <a:latin typeface="+mn-lt"/>
              </a:rPr>
              <a:t> </a:t>
            </a:r>
            <a:endParaRPr lang="fr-FR" dirty="0">
              <a:latin typeface="Webdings" panose="05030102010509060703" pitchFamily="18"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542044"/>
            <a:ext cx="8242300" cy="474489"/>
          </a:xfrm>
        </p:spPr>
        <p:txBody>
          <a:bodyPr/>
          <a:lstStyle/>
          <a:p>
            <a:pPr algn="ctr"/>
            <a:r>
              <a:rPr lang="fr-FR" dirty="0">
                <a:latin typeface="Lucida Sans" pitchFamily="34" charset="0"/>
              </a:rPr>
              <a:t>CFC  ASE</a:t>
            </a:r>
            <a:endParaRPr lang="fr-FR" dirty="0"/>
          </a:p>
        </p:txBody>
      </p:sp>
      <p:sp>
        <p:nvSpPr>
          <p:cNvPr id="6" name="Espace réservé du contenu 5"/>
          <p:cNvSpPr>
            <a:spLocks noGrp="1"/>
          </p:cNvSpPr>
          <p:nvPr>
            <p:ph idx="1"/>
          </p:nvPr>
        </p:nvSpPr>
        <p:spPr>
          <a:xfrm>
            <a:off x="457200" y="1327200"/>
            <a:ext cx="8242300" cy="2985433"/>
          </a:xfrm>
        </p:spPr>
        <p:txBody>
          <a:bodyPr/>
          <a:lstStyle/>
          <a:p>
            <a:pPr algn="ctr">
              <a:lnSpc>
                <a:spcPct val="90000"/>
              </a:lnSpc>
              <a:buNone/>
            </a:pPr>
            <a:endParaRPr lang="fr-CH" b="1" dirty="0"/>
          </a:p>
          <a:p>
            <a:pPr>
              <a:lnSpc>
                <a:spcPct val="90000"/>
              </a:lnSpc>
              <a:buNone/>
            </a:pPr>
            <a:r>
              <a:rPr lang="fr-CH" b="1" dirty="0"/>
              <a:t>     Examen de Culture Générale </a:t>
            </a:r>
            <a:r>
              <a:rPr lang="fr-CH" dirty="0"/>
              <a:t>(pour les personnes sans dispense, l’organisation est gérée par l’école ESSG)</a:t>
            </a:r>
          </a:p>
          <a:p>
            <a:pPr>
              <a:lnSpc>
                <a:spcPct val="90000"/>
              </a:lnSpc>
              <a:buNone/>
            </a:pPr>
            <a:endParaRPr lang="fr-CH" b="1" dirty="0"/>
          </a:p>
          <a:p>
            <a:pPr marL="1080000">
              <a:lnSpc>
                <a:spcPct val="90000"/>
              </a:lnSpc>
              <a:buFontTx/>
              <a:buChar char="•"/>
            </a:pPr>
            <a:r>
              <a:rPr lang="fr-CH" b="1" dirty="0">
                <a:solidFill>
                  <a:srgbClr val="FF0000"/>
                </a:solidFill>
              </a:rPr>
              <a:t>Examen écrit : Lundi 26 mai 2025</a:t>
            </a:r>
          </a:p>
          <a:p>
            <a:pPr marL="1080000">
              <a:lnSpc>
                <a:spcPct val="90000"/>
              </a:lnSpc>
              <a:buFontTx/>
              <a:buChar char="•"/>
            </a:pPr>
            <a:r>
              <a:rPr lang="fr-CH" b="1" dirty="0">
                <a:solidFill>
                  <a:srgbClr val="FF0000"/>
                </a:solidFill>
              </a:rPr>
              <a:t>Examen oral : Semaine du 27 au 30 mai 2025 </a:t>
            </a:r>
            <a:r>
              <a:rPr lang="fr-CH" b="1" dirty="0"/>
              <a:t>(selon convocation personnelle de l’école)</a:t>
            </a:r>
          </a:p>
          <a:p>
            <a:pPr>
              <a:lnSpc>
                <a:spcPct val="90000"/>
              </a:lnSpc>
              <a:buFontTx/>
              <a:buChar char="•"/>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476672"/>
            <a:ext cx="8242300" cy="1423467"/>
          </a:xfrm>
        </p:spPr>
        <p:txBody>
          <a:bodyPr/>
          <a:lstStyle/>
          <a:p>
            <a:pPr algn="ctr"/>
            <a:r>
              <a:rPr lang="fr-CH" sz="2600" dirty="0">
                <a:latin typeface="Lucida Sans" pitchFamily="34" charset="0"/>
              </a:rPr>
              <a:t>CFC ASE  :  examen pratique TPP en</a:t>
            </a:r>
            <a:br>
              <a:rPr lang="fr-CH" sz="2600" dirty="0">
                <a:latin typeface="Lucida Sans" pitchFamily="34" charset="0"/>
              </a:rPr>
            </a:br>
            <a:r>
              <a:rPr lang="fr-CH" sz="2600" dirty="0">
                <a:latin typeface="Lucida Sans" pitchFamily="34" charset="0"/>
              </a:rPr>
              <a:t>institution :                                        </a:t>
            </a:r>
            <a:br>
              <a:rPr lang="fr-CH" sz="2600" dirty="0">
                <a:latin typeface="Lucida Sans" pitchFamily="34" charset="0"/>
              </a:rPr>
            </a:br>
            <a:r>
              <a:rPr lang="fr-CH" sz="2600" dirty="0">
                <a:latin typeface="Lucida Sans" pitchFamily="34" charset="0"/>
              </a:rPr>
              <a:t>      </a:t>
            </a:r>
            <a:r>
              <a:rPr lang="fr-CH" sz="2600" dirty="0">
                <a:solidFill>
                  <a:srgbClr val="FF0000"/>
                </a:solidFill>
                <a:latin typeface="Lucida Sans" pitchFamily="34" charset="0"/>
              </a:rPr>
              <a:t>Entre le 5 mai et le 13 juin 2025</a:t>
            </a:r>
            <a:endParaRPr lang="fr-FR" sz="2600" dirty="0">
              <a:solidFill>
                <a:srgbClr val="FF0000"/>
              </a:solidFill>
            </a:endParaRPr>
          </a:p>
        </p:txBody>
      </p:sp>
      <p:sp>
        <p:nvSpPr>
          <p:cNvPr id="6" name="Espace réservé du contenu 5"/>
          <p:cNvSpPr>
            <a:spLocks noGrp="1"/>
          </p:cNvSpPr>
          <p:nvPr>
            <p:ph idx="1"/>
          </p:nvPr>
        </p:nvSpPr>
        <p:spPr>
          <a:xfrm>
            <a:off x="457200" y="2060849"/>
            <a:ext cx="8363272" cy="5539978"/>
          </a:xfrm>
        </p:spPr>
        <p:txBody>
          <a:bodyPr/>
          <a:lstStyle/>
          <a:p>
            <a:pPr marL="0" algn="ctr">
              <a:spcAft>
                <a:spcPts val="0"/>
              </a:spcAft>
              <a:buNone/>
            </a:pPr>
            <a:r>
              <a:rPr lang="fr-FR" sz="2400" b="1" dirty="0"/>
              <a:t>Déroulement sur le lieu de travail du/de la </a:t>
            </a:r>
            <a:r>
              <a:rPr lang="fr-FR" sz="2400" b="1" dirty="0" err="1"/>
              <a:t>candidat-e</a:t>
            </a:r>
            <a:r>
              <a:rPr lang="fr-FR" sz="2400" b="1" dirty="0"/>
              <a:t> </a:t>
            </a:r>
            <a:r>
              <a:rPr lang="fr-FR" dirty="0"/>
              <a:t>sous la forme d’un</a:t>
            </a:r>
            <a:r>
              <a:rPr lang="fr-FR" b="1" dirty="0"/>
              <a:t> travail pratique prescrit TPP d’une durée d’environ </a:t>
            </a:r>
          </a:p>
          <a:p>
            <a:pPr marL="0" algn="ctr">
              <a:spcAft>
                <a:spcPts val="0"/>
              </a:spcAft>
              <a:buNone/>
            </a:pPr>
            <a:r>
              <a:rPr lang="fr-FR" b="1" dirty="0"/>
              <a:t>4 heures,</a:t>
            </a:r>
            <a:r>
              <a:rPr lang="fr-FR" dirty="0"/>
              <a:t> selon la répartition du temps suivante :</a:t>
            </a:r>
          </a:p>
          <a:p>
            <a:pPr marL="0" algn="ctr">
              <a:spcAft>
                <a:spcPts val="0"/>
              </a:spcAft>
              <a:buNone/>
            </a:pPr>
            <a:endParaRPr lang="fr-FR" sz="1800" dirty="0"/>
          </a:p>
          <a:p>
            <a:pPr>
              <a:buFont typeface="Arial" pitchFamily="34" charset="0"/>
              <a:buChar char="•"/>
            </a:pPr>
            <a:r>
              <a:rPr lang="fr-FR" sz="1600" dirty="0"/>
              <a:t>Accueil des experts (ne compte pas dans les 4 heures)			env. 10 min.</a:t>
            </a:r>
          </a:p>
          <a:p>
            <a:pPr>
              <a:buFont typeface="Arial" pitchFamily="34" charset="0"/>
              <a:buChar char="•"/>
            </a:pPr>
            <a:r>
              <a:rPr lang="fr-FR" sz="1600" dirty="0"/>
              <a:t>Mission pratique 1 : « Introduction des expert-e-s à l’examen »	&gt;   15 min.  </a:t>
            </a:r>
          </a:p>
          <a:p>
            <a:pPr>
              <a:spcAft>
                <a:spcPts val="0"/>
              </a:spcAft>
              <a:buFont typeface="Arial" pitchFamily="34" charset="0"/>
              <a:buChar char="•"/>
            </a:pPr>
            <a:r>
              <a:rPr lang="fr-FR" sz="1600" dirty="0"/>
              <a:t>Missions pratiques 2-4							           	&gt;  2 heures et 45min.</a:t>
            </a:r>
          </a:p>
          <a:p>
            <a:pPr>
              <a:spcAft>
                <a:spcPts val="0"/>
              </a:spcAft>
              <a:buNone/>
            </a:pPr>
            <a:endParaRPr lang="fr-FR" sz="800" dirty="0"/>
          </a:p>
          <a:p>
            <a:pPr>
              <a:spcAft>
                <a:spcPts val="0"/>
              </a:spcAft>
              <a:buFont typeface="Arial" pitchFamily="34" charset="0"/>
              <a:buChar char="•"/>
            </a:pPr>
            <a:r>
              <a:rPr lang="fr-FR" sz="1600" dirty="0"/>
              <a:t>Préparation à l’entretien professionnel (tâche de réflexion)		&gt;    30 min.</a:t>
            </a:r>
          </a:p>
          <a:p>
            <a:pPr marL="0" indent="0">
              <a:spcAft>
                <a:spcPts val="0"/>
              </a:spcAft>
              <a:buNone/>
            </a:pPr>
            <a:endParaRPr lang="fr-FR" sz="800" dirty="0"/>
          </a:p>
          <a:p>
            <a:pPr>
              <a:buFont typeface="Arial" pitchFamily="34" charset="0"/>
              <a:buChar char="•"/>
            </a:pPr>
            <a:r>
              <a:rPr lang="fr-FR" sz="1600" dirty="0"/>
              <a:t>Entretien professionnel								    	&gt;    30 min.</a:t>
            </a:r>
          </a:p>
          <a:p>
            <a:pPr marL="0" indent="0">
              <a:buNone/>
            </a:pPr>
            <a:r>
              <a:rPr lang="fr-FR" sz="1600" dirty="0"/>
              <a:t>	- Réflexion du / de la </a:t>
            </a:r>
            <a:r>
              <a:rPr lang="fr-FR" sz="1600" dirty="0" err="1"/>
              <a:t>candidat-e</a:t>
            </a:r>
            <a:r>
              <a:rPr lang="fr-FR" sz="1600" dirty="0"/>
              <a:t>							&gt;    10 min.</a:t>
            </a:r>
          </a:p>
          <a:p>
            <a:pPr marL="0" indent="0">
              <a:buNone/>
            </a:pPr>
            <a:r>
              <a:rPr lang="fr-FR" sz="1600" dirty="0"/>
              <a:t>	- Questions des expert-e-s aux examens					&gt;    20 min</a:t>
            </a:r>
            <a:endParaRPr lang="fr-CH" sz="1600" dirty="0"/>
          </a:p>
          <a:p>
            <a:pPr algn="ctr"/>
            <a:endParaRPr lang="fr-FR" dirty="0"/>
          </a:p>
          <a:p>
            <a:pPr marL="0" indent="0" algn="ctr">
              <a:buNone/>
            </a:pPr>
            <a:endParaRPr lang="fr-FR" dirty="0"/>
          </a:p>
          <a:p>
            <a:pPr algn="ct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304800"/>
            <a:ext cx="8242300" cy="948978"/>
          </a:xfrm>
        </p:spPr>
        <p:txBody>
          <a:bodyPr/>
          <a:lstStyle/>
          <a:p>
            <a:pPr algn="ctr"/>
            <a:r>
              <a:rPr lang="fr-CH" dirty="0">
                <a:latin typeface="Lucida Sans" pitchFamily="34" charset="0"/>
              </a:rPr>
              <a:t>CFC ASE  :  examen pratique TPP</a:t>
            </a:r>
            <a:br>
              <a:rPr lang="fr-CH" dirty="0">
                <a:latin typeface="Lucida Sans" pitchFamily="34" charset="0"/>
              </a:rPr>
            </a:br>
            <a:r>
              <a:rPr lang="fr-CH" dirty="0">
                <a:latin typeface="Lucida Sans" pitchFamily="34" charset="0"/>
              </a:rPr>
              <a:t>entre le 5 mai et le 13 juin 2025</a:t>
            </a:r>
            <a:endParaRPr lang="fr-FR" dirty="0"/>
          </a:p>
        </p:txBody>
      </p:sp>
      <p:sp>
        <p:nvSpPr>
          <p:cNvPr id="6" name="Espace réservé du contenu 5"/>
          <p:cNvSpPr>
            <a:spLocks noGrp="1"/>
          </p:cNvSpPr>
          <p:nvPr>
            <p:ph idx="1"/>
          </p:nvPr>
        </p:nvSpPr>
        <p:spPr>
          <a:xfrm>
            <a:off x="457200" y="2132857"/>
            <a:ext cx="8242300" cy="3600400"/>
          </a:xfrm>
        </p:spPr>
        <p:txBody>
          <a:bodyPr/>
          <a:lstStyle/>
          <a:p>
            <a:pPr>
              <a:buNone/>
            </a:pPr>
            <a:endParaRPr lang="fr-FR" b="1" dirty="0"/>
          </a:p>
          <a:p>
            <a:pPr>
              <a:buNone/>
            </a:pPr>
            <a:r>
              <a:rPr lang="fr-FR" sz="2800" b="1" dirty="0"/>
              <a:t>Démarche :</a:t>
            </a:r>
          </a:p>
          <a:p>
            <a:pPr>
              <a:buNone/>
            </a:pPr>
            <a:endParaRPr lang="fr-FR" sz="1200" dirty="0"/>
          </a:p>
          <a:p>
            <a:pPr>
              <a:buFont typeface="Arial" pitchFamily="34" charset="0"/>
              <a:buChar char="•"/>
            </a:pPr>
            <a:r>
              <a:rPr lang="fr-FR" sz="2400" b="1" dirty="0"/>
              <a:t>Deux</a:t>
            </a:r>
            <a:r>
              <a:rPr lang="fr-FR" sz="2400" dirty="0"/>
              <a:t> </a:t>
            </a:r>
            <a:r>
              <a:rPr lang="fr-FR" sz="2400" dirty="0" err="1"/>
              <a:t>expert-es</a:t>
            </a:r>
            <a:r>
              <a:rPr lang="fr-FR" sz="2400" dirty="0"/>
              <a:t> viennent sur le lieu de travail </a:t>
            </a:r>
          </a:p>
          <a:p>
            <a:pPr>
              <a:buFont typeface="Arial" pitchFamily="34" charset="0"/>
              <a:buChar char="•"/>
            </a:pPr>
            <a:r>
              <a:rPr lang="fr-FR" sz="2400" dirty="0"/>
              <a:t>Environ </a:t>
            </a:r>
            <a:r>
              <a:rPr lang="fr-FR" sz="2400" b="1" dirty="0"/>
              <a:t>4 heures </a:t>
            </a:r>
            <a:r>
              <a:rPr lang="fr-FR" sz="2400" dirty="0"/>
              <a:t>d’expertise, de l’accueil à la fin de l’entretien de réflexion</a:t>
            </a:r>
          </a:p>
          <a:p>
            <a:pPr marL="0" indent="0">
              <a:buNone/>
            </a:pPr>
            <a:endParaRPr lang="fr-FR" b="1" dirty="0"/>
          </a:p>
          <a:p>
            <a:pPr>
              <a:buFont typeface="Arial" pitchFamily="34" charset="0"/>
              <a:buChar char="•"/>
            </a:pPr>
            <a:endParaRPr lang="fr-FR" b="1" dirty="0"/>
          </a:p>
          <a:p>
            <a:pPr marL="0" indent="0">
              <a:buNone/>
            </a:pPr>
            <a:endParaRPr lang="fr-FR" dirty="0"/>
          </a:p>
          <a:p>
            <a:endParaRPr lang="fr-FR" dirty="0"/>
          </a:p>
        </p:txBody>
      </p:sp>
      <mc:AlternateContent xmlns:mc="http://schemas.openxmlformats.org/markup-compatibility/2006" xmlns:p14="http://schemas.microsoft.com/office/powerpoint/2010/main">
        <mc:Choice Requires="p14">
          <p:contentPart p14:bwMode="auto" r:id="rId4">
            <p14:nvContentPartPr>
              <p14:cNvPr id="2" name="Encre 1">
                <a:extLst>
                  <a:ext uri="{FF2B5EF4-FFF2-40B4-BE49-F238E27FC236}">
                    <a16:creationId xmlns:a16="http://schemas.microsoft.com/office/drawing/2014/main" id="{707BB815-7F4B-439E-2AB9-06177E5F9FD8}"/>
                  </a:ext>
                </a:extLst>
              </p14:cNvPr>
              <p14:cNvContentPartPr/>
              <p14:nvPr/>
            </p14:nvContentPartPr>
            <p14:xfrm>
              <a:off x="-2114854" y="6745037"/>
              <a:ext cx="34920" cy="14040"/>
            </p14:xfrm>
          </p:contentPart>
        </mc:Choice>
        <mc:Fallback xmlns="">
          <p:pic>
            <p:nvPicPr>
              <p:cNvPr id="2" name="Encre 1">
                <a:extLst>
                  <a:ext uri="{FF2B5EF4-FFF2-40B4-BE49-F238E27FC236}">
                    <a16:creationId xmlns:a16="http://schemas.microsoft.com/office/drawing/2014/main" id="{707BB815-7F4B-439E-2AB9-06177E5F9FD8}"/>
                  </a:ext>
                </a:extLst>
              </p:cNvPr>
              <p:cNvPicPr/>
              <p:nvPr/>
            </p:nvPicPr>
            <p:blipFill>
              <a:blip r:embed="rId5"/>
              <a:stretch>
                <a:fillRect/>
              </a:stretch>
            </p:blipFill>
            <p:spPr>
              <a:xfrm>
                <a:off x="-2123854" y="6736037"/>
                <a:ext cx="52560" cy="31680"/>
              </a:xfrm>
              <a:prstGeom prst="rect">
                <a:avLst/>
              </a:prstGeom>
            </p:spPr>
          </p:pic>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name="think-cell Slide" r:id="rId3" imgW="0" imgH="0" progId="">
                  <p:embed/>
                </p:oleObj>
              </mc:Choice>
              <mc:Fallback>
                <p:oleObj name="think-cell Slide" r:id="rId3" imgW="0" imgH="0" progId="">
                  <p:embed/>
                  <p:pic>
                    <p:nvPicPr>
                      <p:cNvPr id="8" name="Objekt 7"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itre 4"/>
          <p:cNvSpPr>
            <a:spLocks noGrp="1"/>
          </p:cNvSpPr>
          <p:nvPr>
            <p:ph type="title"/>
          </p:nvPr>
        </p:nvSpPr>
        <p:spPr>
          <a:xfrm>
            <a:off x="457200" y="158750"/>
            <a:ext cx="8242300" cy="948978"/>
          </a:xfrm>
        </p:spPr>
        <p:txBody>
          <a:bodyPr/>
          <a:lstStyle/>
          <a:p>
            <a:pPr algn="ctr"/>
            <a:r>
              <a:rPr lang="fr-CH" dirty="0">
                <a:latin typeface="Lucida Sans" pitchFamily="34" charset="0"/>
              </a:rPr>
              <a:t>CFC ASE  :  examen pratique TPP</a:t>
            </a:r>
            <a:br>
              <a:rPr lang="fr-CH" dirty="0">
                <a:latin typeface="Lucida Sans" pitchFamily="34" charset="0"/>
              </a:rPr>
            </a:br>
            <a:endParaRPr lang="fr-FR" dirty="0"/>
          </a:p>
        </p:txBody>
      </p:sp>
      <p:sp>
        <p:nvSpPr>
          <p:cNvPr id="6" name="Espace réservé du contenu 5"/>
          <p:cNvSpPr>
            <a:spLocks noGrp="1"/>
          </p:cNvSpPr>
          <p:nvPr>
            <p:ph idx="1"/>
          </p:nvPr>
        </p:nvSpPr>
        <p:spPr>
          <a:xfrm>
            <a:off x="483664" y="980728"/>
            <a:ext cx="8242300" cy="4201150"/>
          </a:xfrm>
        </p:spPr>
        <p:txBody>
          <a:bodyPr/>
          <a:lstStyle/>
          <a:p>
            <a:pPr marL="0" indent="0">
              <a:buNone/>
            </a:pPr>
            <a:r>
              <a:rPr lang="fr-CH" b="1" u="sng" dirty="0"/>
              <a:t>Mission pratique 1 </a:t>
            </a:r>
            <a:r>
              <a:rPr lang="fr-CH" b="1" dirty="0"/>
              <a:t>: «Introduction des expert-e-s à l’examen»</a:t>
            </a:r>
          </a:p>
          <a:p>
            <a:pPr marL="0" indent="0">
              <a:buNone/>
            </a:pPr>
            <a:endParaRPr lang="fr-CH" sz="1000" b="1" dirty="0"/>
          </a:p>
          <a:p>
            <a:pPr marL="0" indent="0">
              <a:buNone/>
            </a:pPr>
            <a:r>
              <a:rPr lang="fr-FR" u="sng" dirty="0"/>
              <a:t>Durée</a:t>
            </a:r>
            <a:r>
              <a:rPr lang="fr-FR" dirty="0"/>
              <a:t> : 15 minutes</a:t>
            </a:r>
          </a:p>
          <a:p>
            <a:pPr marL="0" indent="0">
              <a:buNone/>
            </a:pPr>
            <a:r>
              <a:rPr lang="fr-FR" u="sng" dirty="0"/>
              <a:t>Lieu</a:t>
            </a:r>
            <a:r>
              <a:rPr lang="fr-FR" dirty="0"/>
              <a:t> : salle d’entretien (au calme) mise à disposition par l’institution.</a:t>
            </a:r>
          </a:p>
          <a:p>
            <a:pPr marL="0" indent="0">
              <a:buNone/>
            </a:pPr>
            <a:r>
              <a:rPr lang="fr-FR" u="sng" dirty="0"/>
              <a:t>Matériel</a:t>
            </a:r>
            <a:r>
              <a:rPr lang="fr-FR" dirty="0"/>
              <a:t> : ouvrir le lien ci-dessous, consulter la page 2 et élaborer un document écrit avec les informations supplémentaires demandées. Imprimer 2 fois et donner à chaque expert un exemplaire.</a:t>
            </a:r>
          </a:p>
          <a:p>
            <a:pPr marL="0" indent="0">
              <a:buNone/>
            </a:pPr>
            <a:r>
              <a:rPr lang="fr-FR" dirty="0">
                <a:hlinkClick r:id="rId4"/>
              </a:rPr>
              <a:t>Dossier avec les missions pratiques et informations sur l’entretien professionnel pour les candidats</a:t>
            </a:r>
            <a:endParaRPr lang="fr-FR" dirty="0"/>
          </a:p>
          <a:p>
            <a:pPr>
              <a:spcAft>
                <a:spcPts val="0"/>
              </a:spcAft>
              <a:buNone/>
            </a:pPr>
            <a:endParaRPr lang="fr-FR" sz="800" dirty="0">
              <a:solidFill>
                <a:srgbClr val="FF0000"/>
              </a:solidFill>
            </a:endParaRPr>
          </a:p>
          <a:p>
            <a:pPr>
              <a:spcAft>
                <a:spcPts val="0"/>
              </a:spcAft>
              <a:buNone/>
            </a:pPr>
            <a:r>
              <a:rPr lang="fr-FR" dirty="0">
                <a:solidFill>
                  <a:srgbClr val="FF0000"/>
                </a:solidFill>
              </a:rPr>
              <a:t>!!!!!! Cette mission pratique 1 doit être fait par écrit, copier 2x pour       </a:t>
            </a:r>
          </a:p>
          <a:p>
            <a:pPr>
              <a:spcAft>
                <a:spcPts val="0"/>
              </a:spcAft>
              <a:buNone/>
            </a:pPr>
            <a:r>
              <a:rPr lang="fr-FR" dirty="0">
                <a:solidFill>
                  <a:srgbClr val="FF0000"/>
                </a:solidFill>
              </a:rPr>
              <a:t>       pouvoir donner à chaque </a:t>
            </a:r>
            <a:r>
              <a:rPr lang="fr-FR" dirty="0" err="1">
                <a:solidFill>
                  <a:srgbClr val="FF0000"/>
                </a:solidFill>
              </a:rPr>
              <a:t>expert-e</a:t>
            </a:r>
            <a:r>
              <a:rPr lang="fr-FR" dirty="0">
                <a:solidFill>
                  <a:srgbClr val="FF0000"/>
                </a:solidFill>
              </a:rPr>
              <a:t> un exemplaire.</a:t>
            </a:r>
          </a:p>
        </p:txBody>
      </p:sp>
      <mc:AlternateContent xmlns:mc="http://schemas.openxmlformats.org/markup-compatibility/2006" xmlns:p14="http://schemas.microsoft.com/office/powerpoint/2010/main">
        <mc:Choice Requires="p14">
          <p:contentPart p14:bwMode="auto" r:id="rId5">
            <p14:nvContentPartPr>
              <p14:cNvPr id="2" name="Encre 1">
                <a:extLst>
                  <a:ext uri="{FF2B5EF4-FFF2-40B4-BE49-F238E27FC236}">
                    <a16:creationId xmlns:a16="http://schemas.microsoft.com/office/drawing/2014/main" id="{204DCE89-E8FD-0B8B-C064-FCD15ABC7989}"/>
                  </a:ext>
                </a:extLst>
              </p14:cNvPr>
              <p14:cNvContentPartPr/>
              <p14:nvPr/>
            </p14:nvContentPartPr>
            <p14:xfrm>
              <a:off x="6575649" y="3934924"/>
              <a:ext cx="90360" cy="29520"/>
            </p14:xfrm>
          </p:contentPart>
        </mc:Choice>
        <mc:Fallback xmlns="">
          <p:pic>
            <p:nvPicPr>
              <p:cNvPr id="2" name="Encre 1">
                <a:extLst>
                  <a:ext uri="{FF2B5EF4-FFF2-40B4-BE49-F238E27FC236}">
                    <a16:creationId xmlns:a16="http://schemas.microsoft.com/office/drawing/2014/main" id="{204DCE89-E8FD-0B8B-C064-FCD15ABC7989}"/>
                  </a:ext>
                </a:extLst>
              </p:cNvPr>
              <p:cNvPicPr/>
              <p:nvPr/>
            </p:nvPicPr>
            <p:blipFill>
              <a:blip r:embed="rId6"/>
              <a:stretch>
                <a:fillRect/>
              </a:stretch>
            </p:blipFill>
            <p:spPr>
              <a:xfrm>
                <a:off x="6567009" y="3926284"/>
                <a:ext cx="108000" cy="47160"/>
              </a:xfrm>
              <a:prstGeom prst="rect">
                <a:avLst/>
              </a:prstGeom>
            </p:spPr>
          </p:pic>
        </mc:Fallback>
      </mc:AlternateContent>
      <p:grpSp>
        <p:nvGrpSpPr>
          <p:cNvPr id="7" name="Groupe 6">
            <a:extLst>
              <a:ext uri="{FF2B5EF4-FFF2-40B4-BE49-F238E27FC236}">
                <a16:creationId xmlns:a16="http://schemas.microsoft.com/office/drawing/2014/main" id="{20E8C6E2-AA55-9C07-4B4E-756EC25AFA07}"/>
              </a:ext>
            </a:extLst>
          </p:cNvPr>
          <p:cNvGrpSpPr/>
          <p:nvPr/>
        </p:nvGrpSpPr>
        <p:grpSpPr>
          <a:xfrm>
            <a:off x="7401129" y="3731164"/>
            <a:ext cx="90360" cy="57600"/>
            <a:chOff x="7401129" y="3731164"/>
            <a:chExt cx="90360" cy="57600"/>
          </a:xfrm>
        </p:grpSpPr>
        <mc:AlternateContent xmlns:mc="http://schemas.openxmlformats.org/markup-compatibility/2006" xmlns:p14="http://schemas.microsoft.com/office/powerpoint/2010/main">
          <mc:Choice Requires="p14">
            <p:contentPart p14:bwMode="auto" r:id="rId7">
              <p14:nvContentPartPr>
                <p14:cNvPr id="3" name="Encre 2">
                  <a:extLst>
                    <a:ext uri="{FF2B5EF4-FFF2-40B4-BE49-F238E27FC236}">
                      <a16:creationId xmlns:a16="http://schemas.microsoft.com/office/drawing/2014/main" id="{038A5EBE-4C89-89DC-9448-6D9378B7D1E9}"/>
                    </a:ext>
                  </a:extLst>
                </p14:cNvPr>
                <p14:cNvContentPartPr/>
                <p14:nvPr/>
              </p14:nvContentPartPr>
              <p14:xfrm>
                <a:off x="7401129" y="3731164"/>
                <a:ext cx="29880" cy="57600"/>
              </p14:xfrm>
            </p:contentPart>
          </mc:Choice>
          <mc:Fallback xmlns="">
            <p:pic>
              <p:nvPicPr>
                <p:cNvPr id="3" name="Encre 2">
                  <a:extLst>
                    <a:ext uri="{FF2B5EF4-FFF2-40B4-BE49-F238E27FC236}">
                      <a16:creationId xmlns:a16="http://schemas.microsoft.com/office/drawing/2014/main" id="{038A5EBE-4C89-89DC-9448-6D9378B7D1E9}"/>
                    </a:ext>
                  </a:extLst>
                </p:cNvPr>
                <p:cNvPicPr/>
                <p:nvPr/>
              </p:nvPicPr>
              <p:blipFill>
                <a:blip r:embed="rId8"/>
                <a:stretch>
                  <a:fillRect/>
                </a:stretch>
              </p:blipFill>
              <p:spPr>
                <a:xfrm>
                  <a:off x="7392489" y="3722164"/>
                  <a:ext cx="47520" cy="75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 name="Encre 3">
                  <a:extLst>
                    <a:ext uri="{FF2B5EF4-FFF2-40B4-BE49-F238E27FC236}">
                      <a16:creationId xmlns:a16="http://schemas.microsoft.com/office/drawing/2014/main" id="{12281B65-A244-EF6E-B682-079E678FFC60}"/>
                    </a:ext>
                  </a:extLst>
                </p14:cNvPr>
                <p14:cNvContentPartPr/>
                <p14:nvPr/>
              </p14:nvContentPartPr>
              <p14:xfrm>
                <a:off x="7467729" y="3762484"/>
                <a:ext cx="23760" cy="7200"/>
              </p14:xfrm>
            </p:contentPart>
          </mc:Choice>
          <mc:Fallback xmlns="">
            <p:pic>
              <p:nvPicPr>
                <p:cNvPr id="4" name="Encre 3">
                  <a:extLst>
                    <a:ext uri="{FF2B5EF4-FFF2-40B4-BE49-F238E27FC236}">
                      <a16:creationId xmlns:a16="http://schemas.microsoft.com/office/drawing/2014/main" id="{12281B65-A244-EF6E-B682-079E678FFC60}"/>
                    </a:ext>
                  </a:extLst>
                </p:cNvPr>
                <p:cNvPicPr/>
                <p:nvPr/>
              </p:nvPicPr>
              <p:blipFill>
                <a:blip r:embed="rId10"/>
                <a:stretch>
                  <a:fillRect/>
                </a:stretch>
              </p:blipFill>
              <p:spPr>
                <a:xfrm>
                  <a:off x="7459089" y="3753484"/>
                  <a:ext cx="41400" cy="24840"/>
                </a:xfrm>
                <a:prstGeom prst="rect">
                  <a:avLst/>
                </a:prstGeom>
              </p:spPr>
            </p:pic>
          </mc:Fallback>
        </mc:AlternateContent>
      </p:gr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7241&quot;/&gt;&lt;partner val=&quot;610&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0&quot;/&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97"/>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b8K5ZLzVdUa6ykFftSKGvA"/>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2Uo4tr98skyYTdgad_raQQ"/>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Fw5K2LMU5UmCzyDROhQzLA"/>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ds_vHq95.E2Krl_Xy04Mag"/>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QQkiZa1bqEO5SQtJLvkoA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j8Dses13tUqS1yajR7o.Fw"/>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i.u7FRle6U64Jxqp7mvuHg"/>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7L2FWu6gSkedwt.qosQYxw"/>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jt3Z3zvelkStbdeqAbjncQ"/>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RwBtcRW_7k.Lg7R_WbzH7A"/>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41axcBrXY0O8o_zDdqgvh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rugT1K4SvUevdVpXGp1tJw"/>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bkr5.VZZp02vpaqtGlH72g"/>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BEm_IIOrskG7At0_9VXjs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0o5xNoK89UiMFZps9fNjDA"/>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ZZIqYYl58U.HA2IWrFop5g"/>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UmR1MWD24UCNuV7CdDjtm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aRbMUvC9iEKmxF2d_zsnbQ"/>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qrAb6THjB0.Qx.gMKU.MuA"/>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ERhbzptNhUGORQRqJt_NqA"/>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LD2pyKew3kauPGjbB454W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7flg_A3zpUebXoP7j18ta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lOHp437Chkm1mmM1EFDa1g"/>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bSaTyj5YvUaJJtxzF6WRJ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g4PDt2TuDUmR.8qF7emGS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ooFu00gPKEGlR1HLQQREH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gdjjC08DV06dubSg4OqcrQ"/>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lJMDq6TeWkeMQhxGrLkuBw"/>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CIaNGrYFE67xHP8GU1Ox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Fyf6spNYc0KUFyu10RWzc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xPX6veYTtEGQkwFfGHfMU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sJETAq3g20aeJpViTecVK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hS8po.KPOUa92EW_magsR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RBP2Twpfw0es_0Ef6GzFU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CncIAidDe0CK2UT9hFEcH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bGO_afZWS0en2eIkfuA5C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tqfXHW1kWUKLs9ATDQGhl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tEb9xXlvR0qXGT085sU3J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u0mMjfHteEmzmQfw51hus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8rn.U7.6oUaF1O3zR_jtJ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Q0yIFWRYqEWoNtXC4EU55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2plCzs5vn0.8OltwwFLzK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4pwaWU0Oo0iR0NyOa8yXw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DTd7qwKFskywuFNf7c6mW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OAr5SnjbNkmCmSwVwGhOf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IImMnhcfmEu6NxvxhbUyh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SXZ8AZCD8UeZkUUdDQ2WT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dz0O8inKpkaPMDOlqXHXD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L0QXonm0I0yTQJbHV98.7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e4cFqxC72EO0j7OS.e1pe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lvfYx3XxPUWQYFwP5A1A9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mkvJ9uYDkUOKCr1flStWK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x41v6NOILEW69a4s4CGIO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oV51Mhehk0q1kDurBnQ9u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xVWtP3vYNEGKqOTfHqeKE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lzPd80wKkE2zWgD85ujG1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3etYglpG60qwabxvSLRFu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i4zjQEb6oEO0wZ.ll6MH5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myHOW_lsy062ckfi72JsG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tqZPykyDLEeTmXMUWEKUF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HNBZACTOPUC8AEvAeo3dL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tU6k52bJzUygnY9vy1Qmh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r7cGUXuKd0e8Li0VWgpxY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JIcjGV1V8USUZzQ5Qafi2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vsfi_QJ9GE.FgrUSb0CVb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A9YRArEh7UKbVaP5PLddK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b2DnPXl6L0aBUUAOCe5RF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lKgae8yN60Ovb_wqNKvp1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btWDUjgVv0yXkNfKyWJch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5eTB_X_DUu.U4LnlId1T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2f2AXIAJ4katdi7F2Qs3N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8DQ1PN7AdUevfGMpIopSr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2XHaElwG0UynFNRDwZ9i_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XFIU40Yv6Ei_cQjpYNnbOg"/>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sIvEwv52XUqc0jASAF2z6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b15P13O_XUS22f1O9GO4N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uGm5_F3NgUOOSEVd7Wjdug"/>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JWYSPa5Drk2uKbOd_ITy8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xx9rJ5B0Sk6TIcbbMPxxH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pZ3qSY6gkEuC.p80EDCj9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OoOHqNWL6U._QAZvZ6KEkw"/>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nBe73At64EulMcqvFIJimQ"/>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lCoeYJ4x70Ce7GZWb0zzcA"/>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o62wiXgURkiu1gQLguog8w"/>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mvoZZmkIMkKrl5W4qOz2C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Ur3_ifCxi0isfBjuppE_t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DsCOL5l2OEyg5GMenReJY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ucB.3HXqkkOXqZ5ijI2cw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6hqeSk_U4kielR5KtW710A"/>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XJ653qi4t0ednie_A.PWY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2XWqRyEWkk6Yc4eT3H3AW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dUz3CXThVUyETQcLPoMTA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ZOGk.Q_7K06L_ewkD_Ffuw"/>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odBhgp4wekmPgijkV0nRM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CUiZHkhXOkuz8vazoNZ.S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tKTLH8DVyky4qsYxWMid2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wIKdwW36kEeE8tdV0C1IR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khZDENdHfEKcHIBpfJJz8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B_bpq8.hnEqOEHzDw3vzZ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LI6fffcHEkOVDmrMWy95X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r_208LiZcUmVn.NmgP_6Y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1t0WO3gHRU6FQgSs_DF5F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AST5YASkW0CtfSjcOQ7Xw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LsE0rbnS60GqWS7AKyyAMA"/>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EPXdH7i4bUyyi3ISQ2Ei6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UzF93ARm.UawR6jpOiCYO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niXWyiyfzUik5vmyVaEecw"/>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kUmrktc1hEG3yk3IKphgT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IrFNlbYOgkqw.thvIi6exg"/>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8UboUdej_kCDmiJ2ZaXP3w"/>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czqWSQ0_F0qf1PTjrE3ud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5X68oGXD20awmirCuB5n8g"/>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AEPOJBX2SU2unl8pQuItX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8KLxNwCEgkKUMKi5gbYodg"/>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d88hZSIv5UOe9U3PXpjNBg"/>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wGCulKUU8EqlKMbDb8XpHA"/>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Eoud4iaBU0O8wmMwQPxHcA"/>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e8UpCQ.BsEOusXO_ZVlGo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aRow06plV0uEgUr6IkmZJ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LTsz1C2HgUyjm0mS9ojn5Q"/>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lC7RNwVqw0Kk01Hzn0j1C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38uG0Slc7k2jfnBAh9hIXw"/>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GNFdTn1fmUiVf.ddxpzNW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okuES4EQYkGE6DIQt1jElw"/>
</p:tagLst>
</file>

<file path=ppt/theme/theme1.xml><?xml version="1.0" encoding="utf-8"?>
<a:theme xmlns:a="http://schemas.openxmlformats.org/drawingml/2006/main" name="pp_etat_de_fribourg">
  <a:themeElements>
    <a:clrScheme name="Staat Fribourg">
      <a:dk1>
        <a:srgbClr val="000000"/>
      </a:dk1>
      <a:lt1>
        <a:srgbClr val="FFFFFF"/>
      </a:lt1>
      <a:dk2>
        <a:srgbClr val="7F7F7F"/>
      </a:dk2>
      <a:lt2>
        <a:srgbClr val="C0C0C0"/>
      </a:lt2>
      <a:accent1>
        <a:srgbClr val="D4DADE"/>
      </a:accent1>
      <a:accent2>
        <a:srgbClr val="98ADC2"/>
      </a:accent2>
      <a:accent3>
        <a:srgbClr val="5D7FA1"/>
      </a:accent3>
      <a:accent4>
        <a:srgbClr val="4A6580"/>
      </a:accent4>
      <a:accent5>
        <a:srgbClr val="E6EAEC"/>
      </a:accent5>
      <a:accent6>
        <a:srgbClr val="899CB0"/>
      </a:accent6>
      <a:hlink>
        <a:srgbClr val="5D7FA1"/>
      </a:hlink>
      <a:folHlink>
        <a:srgbClr val="4A65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a:solidFill>
            <a:schemeClr val="accent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accent1"/>
          </a:solidFill>
        </a:ln>
        <a:effectLst/>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spAutoFit/>
      </a:bodyPr>
      <a:lstStyle>
        <a:defPPr>
          <a:lnSpc>
            <a:spcPts val="1900"/>
          </a:lnSpc>
          <a:spcAft>
            <a:spcPts val="600"/>
          </a:spcAft>
          <a:buClr>
            <a:srgbClr val="074EA1"/>
          </a:buClr>
          <a:defRPr sz="1600" b="1" dirty="0" err="1" smtClean="0"/>
        </a:defPPr>
      </a:lstStyle>
    </a:txDef>
  </a:objectDefaults>
  <a:extraClrSchemeLst>
    <a:extraClrScheme>
      <a:clrScheme name="FDP_Powerpointvorlage_DE_4_logos 1">
        <a:dk1>
          <a:srgbClr val="000000"/>
        </a:dk1>
        <a:lt1>
          <a:srgbClr val="FFFFFF"/>
        </a:lt1>
        <a:dk2>
          <a:srgbClr val="7F7F7F"/>
        </a:dk2>
        <a:lt2>
          <a:srgbClr val="C0C0C0"/>
        </a:lt2>
        <a:accent1>
          <a:srgbClr val="D4DADE"/>
        </a:accent1>
        <a:accent2>
          <a:srgbClr val="98ADC2"/>
        </a:accent2>
        <a:accent3>
          <a:srgbClr val="FFFFFF"/>
        </a:accent3>
        <a:accent4>
          <a:srgbClr val="000000"/>
        </a:accent4>
        <a:accent5>
          <a:srgbClr val="E6EAEC"/>
        </a:accent5>
        <a:accent6>
          <a:srgbClr val="899CB0"/>
        </a:accent6>
        <a:hlink>
          <a:srgbClr val="5D7FA1"/>
        </a:hlink>
        <a:folHlink>
          <a:srgbClr val="4A65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axCatchAll xmlns="d97b7a25-f455-4c87-b852-bca047863f64" xsi:nil="true"/>
    <lcf76f155ced4ddcb4097134ff3c332f xmlns="4666e9fd-f820-4449-8755-b7de26ef460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9974F54B6704D48B0127E1C9EE04867" ma:contentTypeVersion="18" ma:contentTypeDescription="Crée un document." ma:contentTypeScope="" ma:versionID="054ef4c743ffe13d64d8296ee243e393">
  <xsd:schema xmlns:xsd="http://www.w3.org/2001/XMLSchema" xmlns:xs="http://www.w3.org/2001/XMLSchema" xmlns:p="http://schemas.microsoft.com/office/2006/metadata/properties" xmlns:ns2="d97b7a25-f455-4c87-b852-bca047863f64" xmlns:ns3="4666e9fd-f820-4449-8755-b7de26ef4605" targetNamespace="http://schemas.microsoft.com/office/2006/metadata/properties" ma:root="true" ma:fieldsID="71a2dc4b525da28e00b0525c5dc60085" ns2:_="" ns3:_="">
    <xsd:import namespace="d97b7a25-f455-4c87-b852-bca047863f64"/>
    <xsd:import namespace="4666e9fd-f820-4449-8755-b7de26ef460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lcf76f155ced4ddcb4097134ff3c332f" minOccurs="0"/>
                <xsd:element ref="ns2:TaxCatchAll" minOccurs="0"/>
                <xsd:element ref="ns3:MediaServiceAutoKeyPoints" minOccurs="0"/>
                <xsd:element ref="ns3:MediaServiceKeyPoints"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7b7a25-f455-4c87-b852-bca047863f64"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229b6832-6504-48ef-aa99-629026831d5b}" ma:internalName="TaxCatchAll" ma:showField="CatchAllData" ma:web="d97b7a25-f455-4c87-b852-bca047863f6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666e9fd-f820-4449-8755-b7de26ef460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7f5582c4-48b5-4976-a67b-76546a4634e6"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9A3D22-F20C-44E7-9621-51B9241CB790}">
  <ds:schemaRefs>
    <ds:schemaRef ds:uri="http://schemas.microsoft.com/sharepoint/v3/contenttype/forms"/>
  </ds:schemaRefs>
</ds:datastoreItem>
</file>

<file path=customXml/itemProps2.xml><?xml version="1.0" encoding="utf-8"?>
<ds:datastoreItem xmlns:ds="http://schemas.openxmlformats.org/officeDocument/2006/customXml" ds:itemID="{F43006D7-BDA8-489F-B394-5D861A0A0909}">
  <ds:schemaRefs>
    <ds:schemaRef ds:uri="http://schemas.microsoft.com/office/2006/documentManagement/types"/>
    <ds:schemaRef ds:uri="d97b7a25-f455-4c87-b852-bca047863f64"/>
    <ds:schemaRef ds:uri="http://purl.org/dc/dcmitype/"/>
    <ds:schemaRef ds:uri="http://schemas.openxmlformats.org/package/2006/metadata/core-properties"/>
    <ds:schemaRef ds:uri="http://purl.org/dc/terms/"/>
    <ds:schemaRef ds:uri="http://schemas.microsoft.com/office/2006/metadata/properties"/>
    <ds:schemaRef ds:uri="http://www.w3.org/XML/1998/namespace"/>
    <ds:schemaRef ds:uri="4666e9fd-f820-4449-8755-b7de26ef4605"/>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2DDAC86C-C728-4B0E-9F57-BD4A998974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7b7a25-f455-4c87-b852-bca047863f64"/>
    <ds:schemaRef ds:uri="4666e9fd-f820-4449-8755-b7de26ef46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2700</TotalTime>
  <Words>2528</Words>
  <Application>Microsoft Office PowerPoint</Application>
  <PresentationFormat>Affichage à l'écran (4:3)</PresentationFormat>
  <Paragraphs>307</Paragraphs>
  <Slides>26</Slides>
  <Notes>23</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26</vt:i4>
      </vt:variant>
    </vt:vector>
  </HeadingPairs>
  <TitlesOfParts>
    <vt:vector size="35" baseType="lpstr">
      <vt:lpstr>MS PGothic</vt:lpstr>
      <vt:lpstr>Arial</vt:lpstr>
      <vt:lpstr>Arial Rounded MT Bold</vt:lpstr>
      <vt:lpstr>Calibri</vt:lpstr>
      <vt:lpstr>Lucida Grande</vt:lpstr>
      <vt:lpstr>Lucida Sans</vt:lpstr>
      <vt:lpstr>Webdings</vt:lpstr>
      <vt:lpstr>pp_etat_de_fribourg</vt:lpstr>
      <vt:lpstr>think-cell Slide</vt:lpstr>
      <vt:lpstr>  Assistant-e socio-éducatif/-ve CFC   Procédure de qualification  2025 </vt:lpstr>
      <vt:lpstr>Ordonnance sur la formation professionnelle initiale d’ASE 21 août 2020 </vt:lpstr>
      <vt:lpstr> CFC ASE</vt:lpstr>
      <vt:lpstr>Présentation PowerPoint</vt:lpstr>
      <vt:lpstr>CFC ASE     Directives examens écrits C.P.</vt:lpstr>
      <vt:lpstr>CFC  ASE</vt:lpstr>
      <vt:lpstr>CFC ASE  :  examen pratique TPP en institution :                                               Entre le 5 mai et le 13 juin 2025</vt:lpstr>
      <vt:lpstr>CFC ASE  :  examen pratique TPP entre le 5 mai et le 13 juin 2025</vt:lpstr>
      <vt:lpstr>CFC ASE  :  examen pratique TPP </vt:lpstr>
      <vt:lpstr>CFC ASE  :  examen pratique TPP </vt:lpstr>
      <vt:lpstr>CFC ASE  :  examen pratique TPP </vt:lpstr>
      <vt:lpstr>CFC ASE  :  examen pratique TPP </vt:lpstr>
      <vt:lpstr>CFC ASE  :  examen pratique TPP</vt:lpstr>
      <vt:lpstr>CFC ASE  :  examen pratique TPP Evaluation</vt:lpstr>
      <vt:lpstr>Dossier / programme du TPP</vt:lpstr>
      <vt:lpstr>Dossier de préparation du TPP</vt:lpstr>
      <vt:lpstr>     </vt:lpstr>
      <vt:lpstr>CFC  ASE  : Note globale du CFC</vt:lpstr>
      <vt:lpstr> </vt:lpstr>
      <vt:lpstr>Mesures d’allègement/d’aménagement</vt:lpstr>
      <vt:lpstr>CFC ASE</vt:lpstr>
      <vt:lpstr>Remise des résultats / du CFC</vt:lpstr>
      <vt:lpstr>En cas d’échec…</vt:lpstr>
      <vt:lpstr>CFC ASE</vt:lpstr>
      <vt:lpstr>Documents pour la PQ-2025 ASE Disponible sur le site www.ortrafr.ch</vt:lpstr>
      <vt:lpstr>CFC  ASE</vt:lpstr>
    </vt:vector>
  </TitlesOfParts>
  <Company>ACPC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PPT F</dc:title>
  <dc:creator>Gantner Marie-Christine</dc:creator>
  <cp:lastModifiedBy>Susan Bielmann</cp:lastModifiedBy>
  <cp:revision>336</cp:revision>
  <cp:lastPrinted>2024-11-15T15:05:25Z</cp:lastPrinted>
  <dcterms:created xsi:type="dcterms:W3CDTF">2010-11-24T06:40:10Z</dcterms:created>
  <dcterms:modified xsi:type="dcterms:W3CDTF">2024-11-29T15:33:23Z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0x01010059974F54B6704D48B0127E1C9EE04867</vt:lpwstr>
  </property>
  <property fmtid="{D5CDD505-2E9C-101B-9397-08002B2CF9AE}" pid="3" name="MediaServiceImageTags">
    <vt:lpwstr/>
  </property>
</Properties>
</file>